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theme/theme12.xml" ContentType="application/vnd.openxmlformats-officedocument.theme+xml"/>
  <Override PartName="/ppt/slideLayouts/slideLayout99.xml" ContentType="application/vnd.openxmlformats-officedocument.presentationml.slideLayout+xml"/>
  <Override PartName="/ppt/theme/theme13.xml" ContentType="application/vnd.openxmlformats-officedocument.theme+xml"/>
  <Override PartName="/ppt/slideLayouts/slideLayout100.xml" ContentType="application/vnd.openxmlformats-officedocument.presentationml.slideLayout+xml"/>
  <Override PartName="/ppt/theme/theme14.xml" ContentType="application/vnd.openxmlformats-officedocument.theme+xml"/>
  <Override PartName="/ppt/slideLayouts/slideLayout101.xml" ContentType="application/vnd.openxmlformats-officedocument.presentationml.slideLayout+xml"/>
  <Override PartName="/ppt/theme/theme15.xml" ContentType="application/vnd.openxmlformats-officedocument.theme+xml"/>
  <Override PartName="/ppt/slideLayouts/slideLayout102.xml" ContentType="application/vnd.openxmlformats-officedocument.presentationml.slideLayout+xml"/>
  <Override PartName="/ppt/theme/theme16.xml" ContentType="application/vnd.openxmlformats-officedocument.theme+xml"/>
  <Override PartName="/ppt/slideLayouts/slideLayout103.xml" ContentType="application/vnd.openxmlformats-officedocument.presentationml.slideLayout+xml"/>
  <Override PartName="/ppt/theme/theme1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8.xml" ContentType="application/vnd.openxmlformats-officedocument.theme+xml"/>
  <Override PartName="/ppt/slideLayouts/slideLayout10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4" r:id="rId1"/>
    <p:sldMasterId id="2147484077" r:id="rId2"/>
    <p:sldMasterId id="2147484090" r:id="rId3"/>
    <p:sldMasterId id="2147484141" r:id="rId4"/>
    <p:sldMasterId id="2147484192" r:id="rId5"/>
    <p:sldMasterId id="2147484243" r:id="rId6"/>
    <p:sldMasterId id="2147484256" r:id="rId7"/>
    <p:sldMasterId id="2147484598" r:id="rId8"/>
    <p:sldMasterId id="2147484796" r:id="rId9"/>
    <p:sldMasterId id="2147484800" r:id="rId10"/>
    <p:sldMasterId id="2147484814" r:id="rId11"/>
    <p:sldMasterId id="2147484840" r:id="rId12"/>
    <p:sldMasterId id="2147484842" r:id="rId13"/>
    <p:sldMasterId id="2147484892" r:id="rId14"/>
    <p:sldMasterId id="2147484912" r:id="rId15"/>
    <p:sldMasterId id="2147484914" r:id="rId16"/>
    <p:sldMasterId id="2147484923" r:id="rId17"/>
    <p:sldMasterId id="2147484927" r:id="rId18"/>
    <p:sldMasterId id="2147485067" r:id="rId19"/>
  </p:sldMasterIdLst>
  <p:notesMasterIdLst>
    <p:notesMasterId r:id="rId44"/>
  </p:notesMasterIdLst>
  <p:handoutMasterIdLst>
    <p:handoutMasterId r:id="rId45"/>
  </p:handoutMasterIdLst>
  <p:sldIdLst>
    <p:sldId id="719" r:id="rId20"/>
    <p:sldId id="720" r:id="rId21"/>
    <p:sldId id="721" r:id="rId22"/>
    <p:sldId id="722" r:id="rId23"/>
    <p:sldId id="723" r:id="rId24"/>
    <p:sldId id="724" r:id="rId25"/>
    <p:sldId id="725" r:id="rId26"/>
    <p:sldId id="726" r:id="rId27"/>
    <p:sldId id="727" r:id="rId28"/>
    <p:sldId id="728" r:id="rId29"/>
    <p:sldId id="729" r:id="rId30"/>
    <p:sldId id="730" r:id="rId31"/>
    <p:sldId id="731" r:id="rId32"/>
    <p:sldId id="732" r:id="rId33"/>
    <p:sldId id="733" r:id="rId34"/>
    <p:sldId id="734" r:id="rId35"/>
    <p:sldId id="735" r:id="rId36"/>
    <p:sldId id="736" r:id="rId37"/>
    <p:sldId id="737" r:id="rId38"/>
    <p:sldId id="738" r:id="rId39"/>
    <p:sldId id="740" r:id="rId40"/>
    <p:sldId id="741" r:id="rId41"/>
    <p:sldId id="742" r:id="rId42"/>
    <p:sldId id="744" r:id="rId43"/>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E48D57-2967-47CA-85C1-4D2AE3159505}">
          <p14:sldIdLst>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40"/>
            <p14:sldId id="741"/>
            <p14:sldId id="742"/>
            <p14:sldId id="744"/>
          </p14:sldIdLst>
        </p14:section>
        <p14:section name="Untitled Section" id="{EB343E94-4393-4DAD-A3DB-44C0AC070A4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66CCFF"/>
    <a:srgbClr val="003399"/>
    <a:srgbClr val="800000"/>
    <a:srgbClr val="6699FF"/>
    <a:srgbClr val="000000"/>
    <a:srgbClr val="000099"/>
    <a:srgbClr val="0033CC"/>
    <a:srgbClr val="3366CC"/>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94" autoAdjust="0"/>
    <p:restoredTop sz="94426" autoAdjust="0"/>
  </p:normalViewPr>
  <p:slideViewPr>
    <p:cSldViewPr snapToGrid="0" snapToObjects="1">
      <p:cViewPr varScale="1">
        <p:scale>
          <a:sx n="93" d="100"/>
          <a:sy n="93" d="100"/>
        </p:scale>
        <p:origin x="738" y="78"/>
      </p:cViewPr>
      <p:guideLst>
        <p:guide orient="horz" pos="1620"/>
        <p:guide pos="2880"/>
      </p:guideLst>
    </p:cSldViewPr>
  </p:slideViewPr>
  <p:outlineViewPr>
    <p:cViewPr>
      <p:scale>
        <a:sx n="33" d="100"/>
        <a:sy n="33" d="100"/>
      </p:scale>
      <p:origin x="0" y="2874"/>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presProps" Target="presProps.xml"/><Relationship Id="rId20" Type="http://schemas.openxmlformats.org/officeDocument/2006/relationships/slide" Target="slides/slide1.xml"/><Relationship Id="rId41"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30" tIns="46465" rIns="92930" bIns="46465" rtlCol="0"/>
          <a:lstStyle>
            <a:lvl1pPr algn="l">
              <a:defRPr sz="1200"/>
            </a:lvl1pPr>
          </a:lstStyle>
          <a:p>
            <a:endParaRPr lang="en-US" dirty="0">
              <a:latin typeface="Trebuchet MS" panose="020B0603020202020204" pitchFamily="34" charset="0"/>
            </a:endParaRPr>
          </a:p>
        </p:txBody>
      </p:sp>
      <p:sp>
        <p:nvSpPr>
          <p:cNvPr id="3" name="Date Placeholder 2"/>
          <p:cNvSpPr>
            <a:spLocks noGrp="1"/>
          </p:cNvSpPr>
          <p:nvPr>
            <p:ph type="dt" sz="quarter" idx="1"/>
          </p:nvPr>
        </p:nvSpPr>
        <p:spPr>
          <a:xfrm>
            <a:off x="3970940" y="0"/>
            <a:ext cx="3037840" cy="464820"/>
          </a:xfrm>
          <a:prstGeom prst="rect">
            <a:avLst/>
          </a:prstGeom>
        </p:spPr>
        <p:txBody>
          <a:bodyPr vert="horz" lIns="92930" tIns="46465" rIns="92930" bIns="46465" rtlCol="0"/>
          <a:lstStyle>
            <a:lvl1pPr algn="r">
              <a:defRPr sz="1200"/>
            </a:lvl1pPr>
          </a:lstStyle>
          <a:p>
            <a:fld id="{FB704A17-287A-4E49-B303-D3A25BF6B0A0}" type="datetimeFigureOut">
              <a:rPr lang="en-US" smtClean="0">
                <a:latin typeface="Trebuchet MS" panose="020B0603020202020204" pitchFamily="34" charset="0"/>
              </a:rPr>
              <a:t>10/31/2016</a:t>
            </a:fld>
            <a:endParaRPr lang="en-US" dirty="0">
              <a:latin typeface="Trebuchet MS" panose="020B0603020202020204" pitchFamily="34" charset="0"/>
            </a:endParaRPr>
          </a:p>
        </p:txBody>
      </p:sp>
      <p:sp>
        <p:nvSpPr>
          <p:cNvPr id="4" name="Footer Placeholder 3"/>
          <p:cNvSpPr>
            <a:spLocks noGrp="1"/>
          </p:cNvSpPr>
          <p:nvPr>
            <p:ph type="ftr" sz="quarter" idx="2"/>
          </p:nvPr>
        </p:nvSpPr>
        <p:spPr>
          <a:xfrm>
            <a:off x="0" y="8829968"/>
            <a:ext cx="3037840" cy="464820"/>
          </a:xfrm>
          <a:prstGeom prst="rect">
            <a:avLst/>
          </a:prstGeom>
        </p:spPr>
        <p:txBody>
          <a:bodyPr vert="horz" lIns="92930" tIns="46465" rIns="92930" bIns="46465" rtlCol="0" anchor="b"/>
          <a:lstStyle>
            <a:lvl1pPr algn="l">
              <a:defRPr sz="1200"/>
            </a:lvl1pPr>
          </a:lstStyle>
          <a:p>
            <a:endParaRPr lang="en-US" dirty="0">
              <a:latin typeface="Trebuchet MS" panose="020B0603020202020204" pitchFamily="34" charset="0"/>
            </a:endParaRPr>
          </a:p>
        </p:txBody>
      </p:sp>
      <p:sp>
        <p:nvSpPr>
          <p:cNvPr id="5" name="Slide Number Placeholder 4"/>
          <p:cNvSpPr>
            <a:spLocks noGrp="1"/>
          </p:cNvSpPr>
          <p:nvPr>
            <p:ph type="sldNum" sz="quarter" idx="3"/>
          </p:nvPr>
        </p:nvSpPr>
        <p:spPr>
          <a:xfrm>
            <a:off x="3970940" y="8829968"/>
            <a:ext cx="3037840" cy="464820"/>
          </a:xfrm>
          <a:prstGeom prst="rect">
            <a:avLst/>
          </a:prstGeom>
        </p:spPr>
        <p:txBody>
          <a:bodyPr vert="horz" lIns="92930" tIns="46465" rIns="92930" bIns="46465" rtlCol="0" anchor="b"/>
          <a:lstStyle>
            <a:lvl1pPr algn="r">
              <a:defRPr sz="1200"/>
            </a:lvl1pPr>
          </a:lstStyle>
          <a:p>
            <a:fld id="{44882E61-21CE-42CD-8E27-815EE2667F84}" type="slidenum">
              <a:rPr lang="en-US" smtClean="0">
                <a:latin typeface="Trebuchet MS" panose="020B0603020202020204" pitchFamily="34" charset="0"/>
              </a:rPr>
              <a:t>‹#›</a:t>
            </a:fld>
            <a:endParaRPr lang="en-US" dirty="0">
              <a:latin typeface="Trebuchet MS" panose="020B0603020202020204" pitchFamily="34" charset="0"/>
            </a:endParaRPr>
          </a:p>
        </p:txBody>
      </p:sp>
    </p:spTree>
    <p:extLst>
      <p:ext uri="{BB962C8B-B14F-4D97-AF65-F5344CB8AC3E}">
        <p14:creationId xmlns:p14="http://schemas.microsoft.com/office/powerpoint/2010/main" val="2789311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146" cy="464503"/>
          </a:xfrm>
          <a:prstGeom prst="rect">
            <a:avLst/>
          </a:prstGeom>
        </p:spPr>
        <p:txBody>
          <a:bodyPr vert="horz" lIns="91440" tIns="45720" rIns="91440" bIns="45720" rtlCol="0"/>
          <a:lstStyle>
            <a:lvl1pPr algn="l">
              <a:defRPr sz="1200">
                <a:latin typeface="Trebuchet MS" panose="020B0603020202020204" pitchFamily="34" charset="0"/>
              </a:defRPr>
            </a:lvl1pPr>
          </a:lstStyle>
          <a:p>
            <a:endParaRPr lang="en-US" dirty="0"/>
          </a:p>
        </p:txBody>
      </p:sp>
      <p:sp>
        <p:nvSpPr>
          <p:cNvPr id="3" name="Date Placeholder 2"/>
          <p:cNvSpPr>
            <a:spLocks noGrp="1"/>
          </p:cNvSpPr>
          <p:nvPr>
            <p:ph type="dt" idx="1"/>
          </p:nvPr>
        </p:nvSpPr>
        <p:spPr>
          <a:xfrm>
            <a:off x="3971655" y="0"/>
            <a:ext cx="3037146" cy="464503"/>
          </a:xfrm>
          <a:prstGeom prst="rect">
            <a:avLst/>
          </a:prstGeom>
        </p:spPr>
        <p:txBody>
          <a:bodyPr vert="horz" lIns="91440" tIns="45720" rIns="91440" bIns="45720" rtlCol="0"/>
          <a:lstStyle>
            <a:lvl1pPr algn="r">
              <a:defRPr sz="1200">
                <a:latin typeface="Trebuchet MS" panose="020B0603020202020204" pitchFamily="34" charset="0"/>
              </a:defRPr>
            </a:lvl1pPr>
          </a:lstStyle>
          <a:p>
            <a:fld id="{A1D05665-2BF3-454F-A0A1-3F4365A76C68}" type="datetimeFigureOut">
              <a:rPr lang="en-US" smtClean="0"/>
              <a:pPr/>
              <a:t>10/31/2016</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0880" y="4415156"/>
            <a:ext cx="5608640" cy="4183697"/>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2" y="8830313"/>
            <a:ext cx="3037146" cy="464503"/>
          </a:xfrm>
          <a:prstGeom prst="rect">
            <a:avLst/>
          </a:prstGeom>
        </p:spPr>
        <p:txBody>
          <a:bodyPr vert="horz" lIns="91440" tIns="45720" rIns="91440" bIns="45720" rtlCol="0" anchor="b"/>
          <a:lstStyle>
            <a:lvl1pPr algn="l">
              <a:defRPr sz="1200">
                <a:latin typeface="Trebuchet MS" panose="020B0603020202020204" pitchFamily="34" charset="0"/>
              </a:defRPr>
            </a:lvl1pPr>
          </a:lstStyle>
          <a:p>
            <a:endParaRPr lang="en-US" dirty="0"/>
          </a:p>
        </p:txBody>
      </p:sp>
      <p:sp>
        <p:nvSpPr>
          <p:cNvPr id="7" name="Slide Number Placeholder 6"/>
          <p:cNvSpPr>
            <a:spLocks noGrp="1"/>
          </p:cNvSpPr>
          <p:nvPr>
            <p:ph type="sldNum" sz="quarter" idx="5"/>
          </p:nvPr>
        </p:nvSpPr>
        <p:spPr>
          <a:xfrm>
            <a:off x="3971655" y="8830313"/>
            <a:ext cx="3037146" cy="464503"/>
          </a:xfrm>
          <a:prstGeom prst="rect">
            <a:avLst/>
          </a:prstGeom>
        </p:spPr>
        <p:txBody>
          <a:bodyPr vert="horz" lIns="91440" tIns="45720" rIns="91440" bIns="45720" rtlCol="0" anchor="b"/>
          <a:lstStyle>
            <a:lvl1pPr algn="r">
              <a:defRPr sz="1200">
                <a:latin typeface="Trebuchet MS" panose="020B0603020202020204" pitchFamily="34" charset="0"/>
              </a:defRPr>
            </a:lvl1pPr>
          </a:lstStyle>
          <a:p>
            <a:fld id="{86B49336-1F02-421A-A0B5-8E9582453395}" type="slidenum">
              <a:rPr lang="en-US" smtClean="0"/>
              <a:pPr/>
              <a:t>‹#›</a:t>
            </a:fld>
            <a:endParaRPr lang="en-US" dirty="0"/>
          </a:p>
        </p:txBody>
      </p:sp>
    </p:spTree>
    <p:extLst>
      <p:ext uri="{BB962C8B-B14F-4D97-AF65-F5344CB8AC3E}">
        <p14:creationId xmlns:p14="http://schemas.microsoft.com/office/powerpoint/2010/main" val="1237353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rebuchet MS" panose="020B0603020202020204" pitchFamily="34" charset="0"/>
        <a:ea typeface="+mn-ea"/>
        <a:cs typeface="+mn-cs"/>
      </a:defRPr>
    </a:lvl1pPr>
    <a:lvl2pPr marL="457200" algn="l" defTabSz="914400" rtl="0" eaLnBrk="1" latinLnBrk="0" hangingPunct="1">
      <a:defRPr sz="1200" kern="1200">
        <a:solidFill>
          <a:schemeClr val="tx1"/>
        </a:solidFill>
        <a:latin typeface="Trebuchet MS" panose="020B0603020202020204" pitchFamily="34" charset="0"/>
        <a:ea typeface="+mn-ea"/>
        <a:cs typeface="+mn-cs"/>
      </a:defRPr>
    </a:lvl2pPr>
    <a:lvl3pPr marL="914400" algn="l" defTabSz="914400" rtl="0" eaLnBrk="1" latinLnBrk="0" hangingPunct="1">
      <a:defRPr sz="1200" kern="1200">
        <a:solidFill>
          <a:schemeClr val="tx1"/>
        </a:solidFill>
        <a:latin typeface="Trebuchet MS" panose="020B0603020202020204" pitchFamily="34" charset="0"/>
        <a:ea typeface="+mn-ea"/>
        <a:cs typeface="+mn-cs"/>
      </a:defRPr>
    </a:lvl3pPr>
    <a:lvl4pPr marL="1371600" algn="l" defTabSz="914400" rtl="0" eaLnBrk="1" latinLnBrk="0" hangingPunct="1">
      <a:defRPr sz="1200" kern="1200">
        <a:solidFill>
          <a:schemeClr val="tx1"/>
        </a:solidFill>
        <a:latin typeface="Trebuchet MS" panose="020B0603020202020204" pitchFamily="34" charset="0"/>
        <a:ea typeface="+mn-ea"/>
        <a:cs typeface="+mn-cs"/>
      </a:defRPr>
    </a:lvl4pPr>
    <a:lvl5pPr marL="1828800" algn="l" defTabSz="914400" rtl="0" eaLnBrk="1" latinLnBrk="0" hangingPunct="1">
      <a:defRPr sz="1200" kern="1200">
        <a:solidFill>
          <a:schemeClr val="tx1"/>
        </a:solidFill>
        <a:latin typeface="Trebuchet MS" panose="020B06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eaLnBrk="1" hangingPunct="1">
              <a:buFontTx/>
              <a:buChar char="•"/>
            </a:pPr>
            <a:r>
              <a:rPr lang="en-US" dirty="0">
                <a:latin typeface="Arial" pitchFamily="34" charset="0"/>
              </a:rPr>
              <a:t>Here are some talking points:</a:t>
            </a:r>
          </a:p>
          <a:p>
            <a:pPr lvl="1" eaLnBrk="1" hangingPunct="1">
              <a:buFontTx/>
              <a:buChar char="•"/>
            </a:pPr>
            <a:r>
              <a:rPr lang="en-US" baseline="0" dirty="0">
                <a:latin typeface="Arial" pitchFamily="34" charset="0"/>
              </a:rPr>
              <a:t> We are all consumers of websites in our every day lives.  Think about where you read your news, socialize etc.  </a:t>
            </a:r>
          </a:p>
          <a:p>
            <a:pPr lvl="1" eaLnBrk="1" hangingPunct="1">
              <a:buFontTx/>
              <a:buChar char="•"/>
            </a:pPr>
            <a:r>
              <a:rPr lang="en-US" baseline="0" dirty="0">
                <a:latin typeface="Arial" pitchFamily="34" charset="0"/>
              </a:rPr>
              <a:t> Would you agree that people are plugged in and get much of their information online?</a:t>
            </a:r>
          </a:p>
          <a:p>
            <a:pPr lvl="1" eaLnBrk="1" hangingPunct="1">
              <a:buFontTx/>
              <a:buChar char="•"/>
            </a:pPr>
            <a:r>
              <a:rPr lang="en-US" baseline="0" dirty="0">
                <a:latin typeface="Arial" pitchFamily="34" charset="0"/>
              </a:rPr>
              <a:t> Businesses need to be online so they can interact with their customers and potential customers</a:t>
            </a:r>
          </a:p>
          <a:p>
            <a:pPr lvl="1" eaLnBrk="1" hangingPunct="1">
              <a:buFontTx/>
              <a:buChar char="•"/>
            </a:pPr>
            <a:r>
              <a:rPr lang="en-US" baseline="0" dirty="0">
                <a:latin typeface="Arial" pitchFamily="34" charset="0"/>
              </a:rPr>
              <a:t> Customers have an expectation to be able to browse websites for products, information and services</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934482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0488" y="501650"/>
            <a:ext cx="4464050" cy="2511425"/>
          </a:xfrm>
        </p:spPr>
      </p:sp>
      <p:sp>
        <p:nvSpPr>
          <p:cNvPr id="3" name="Notes Placeholder 2"/>
          <p:cNvSpPr>
            <a:spLocks noGrp="1"/>
          </p:cNvSpPr>
          <p:nvPr>
            <p:ph type="body" idx="1"/>
          </p:nvPr>
        </p:nvSpPr>
        <p:spPr/>
        <p:txBody>
          <a:bodyPr/>
          <a:lstStyle/>
          <a:p>
            <a:pPr defTabSz="940363">
              <a:defRPr/>
            </a:pPr>
            <a:r>
              <a:rPr lang="en-US" b="1" dirty="0"/>
              <a:t>Trainers Notes:</a:t>
            </a:r>
          </a:p>
          <a:p>
            <a:pPr marL="283007" indent="-283007" defTabSz="452811" hangingPunct="0">
              <a:spcAft>
                <a:spcPts val="594"/>
              </a:spcAft>
              <a:buFont typeface="Arial" charset="0"/>
              <a:buChar char="•"/>
            </a:pPr>
            <a:r>
              <a:rPr lang="en-US" dirty="0">
                <a:solidFill>
                  <a:schemeClr val="bg1"/>
                </a:solidFill>
                <a:sym typeface="Calibri"/>
              </a:rPr>
              <a:t>Facebook Website Builder Tool</a:t>
            </a:r>
            <a:endParaRPr lang="en-US" dirty="0"/>
          </a:p>
          <a:p>
            <a:pPr marL="283007" indent="-283007" defTabSz="452811" hangingPunct="0">
              <a:spcAft>
                <a:spcPts val="594"/>
              </a:spcAft>
              <a:buFont typeface="Arial" charset="0"/>
              <a:buChar char="•"/>
            </a:pPr>
            <a:r>
              <a:rPr lang="en-US" dirty="0">
                <a:solidFill>
                  <a:schemeClr val="bg1"/>
                </a:solidFill>
                <a:sym typeface="Calibri"/>
              </a:rPr>
              <a:t>Motives Trainer Templates</a:t>
            </a:r>
          </a:p>
          <a:p>
            <a:pPr marL="283007" indent="-283007" defTabSz="452811" hangingPunct="0">
              <a:spcAft>
                <a:spcPts val="594"/>
              </a:spcAft>
              <a:buFont typeface="Arial" charset="0"/>
              <a:buChar char="•"/>
            </a:pPr>
            <a:r>
              <a:rPr lang="en-US" dirty="0">
                <a:solidFill>
                  <a:schemeClr val="bg1"/>
                </a:solidFill>
                <a:sym typeface="Calibri"/>
              </a:rPr>
              <a:t>APN (Sell SHOP Products on your website)</a:t>
            </a:r>
          </a:p>
          <a:p>
            <a:pPr marL="283007" indent="-283007" defTabSz="452811" hangingPunct="0">
              <a:spcAft>
                <a:spcPts val="594"/>
              </a:spcAft>
              <a:buFont typeface="Arial" charset="0"/>
              <a:buChar char="•"/>
            </a:pPr>
            <a:r>
              <a:rPr lang="en-US" dirty="0">
                <a:solidFill>
                  <a:schemeClr val="bg1"/>
                </a:solidFill>
              </a:rPr>
              <a:t>EFFECTS: Pin to top, content can now fade, shake, scale, drop, pulsate, puff , Parallax</a:t>
            </a:r>
            <a:endParaRPr lang="en-US" dirty="0">
              <a:solidFill>
                <a:schemeClr val="bg1"/>
              </a:solidFill>
              <a:sym typeface="Calibri"/>
            </a:endParaRPr>
          </a:p>
          <a:p>
            <a:pPr defTabSz="452811" hangingPunct="0"/>
            <a:r>
              <a:rPr lang="en-US" b="1" dirty="0">
                <a:solidFill>
                  <a:schemeClr val="bg1"/>
                </a:solidFill>
              </a:rPr>
              <a:t>ECOMMERCE UPGRADES</a:t>
            </a:r>
          </a:p>
          <a:p>
            <a:pPr marL="283007" indent="-283007" defTabSz="452811" hangingPunct="0">
              <a:spcAft>
                <a:spcPts val="594"/>
              </a:spcAft>
              <a:buFont typeface="Arial" charset="0"/>
              <a:buChar char="•"/>
            </a:pPr>
            <a:r>
              <a:rPr lang="en-US" dirty="0">
                <a:solidFill>
                  <a:schemeClr val="bg1"/>
                </a:solidFill>
                <a:sym typeface="Calibri"/>
              </a:rPr>
              <a:t>Newsletter Coupon </a:t>
            </a:r>
          </a:p>
          <a:p>
            <a:pPr marL="283007" indent="-283007" defTabSz="452811" hangingPunct="0">
              <a:spcAft>
                <a:spcPts val="594"/>
              </a:spcAft>
              <a:buFont typeface="Arial" charset="0"/>
              <a:buChar char="•"/>
            </a:pPr>
            <a:r>
              <a:rPr lang="en-US" dirty="0">
                <a:solidFill>
                  <a:schemeClr val="bg1"/>
                </a:solidFill>
              </a:rPr>
              <a:t>Customer Loyalty Points</a:t>
            </a:r>
          </a:p>
          <a:p>
            <a:pPr marL="283007" indent="-283007" defTabSz="452811" hangingPunct="0">
              <a:spcAft>
                <a:spcPts val="594"/>
              </a:spcAft>
              <a:buFont typeface="Arial" charset="0"/>
              <a:buChar char="•"/>
            </a:pPr>
            <a:r>
              <a:rPr lang="en-US" dirty="0">
                <a:solidFill>
                  <a:schemeClr val="bg1"/>
                </a:solidFill>
                <a:sym typeface="Calibri"/>
              </a:rPr>
              <a:t>Chat Support</a:t>
            </a:r>
          </a:p>
          <a:p>
            <a:pPr marL="283007" indent="-283007" defTabSz="452811" hangingPunct="0">
              <a:spcAft>
                <a:spcPts val="594"/>
              </a:spcAft>
              <a:buFont typeface="Arial" charset="0"/>
              <a:buChar char="•"/>
            </a:pPr>
            <a:r>
              <a:rPr lang="en-US" dirty="0" err="1">
                <a:solidFill>
                  <a:schemeClr val="bg1"/>
                </a:solidFill>
              </a:rPr>
              <a:t>Stamps.com</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546497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09588"/>
            <a:ext cx="4538662" cy="25527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6279" indent="-176279">
              <a:spcBef>
                <a:spcPts val="417"/>
              </a:spcBef>
              <a:buFont typeface="Arial"/>
              <a:buChar char="•"/>
            </a:pPr>
            <a:r>
              <a:rPr lang="en-US" dirty="0">
                <a:latin typeface="Arial" pitchFamily="34" charset="0"/>
                <a:ea typeface="MS Gothic" pitchFamily="49" charset="-128"/>
              </a:rPr>
              <a:t>What does that do for us?</a:t>
            </a:r>
          </a:p>
          <a:p>
            <a:pPr marL="176279" indent="-176279">
              <a:spcBef>
                <a:spcPts val="417"/>
              </a:spcBef>
              <a:buFont typeface="Arial"/>
              <a:buChar char="•"/>
            </a:pPr>
            <a:r>
              <a:rPr lang="en-US" dirty="0">
                <a:latin typeface="Arial" pitchFamily="34" charset="0"/>
                <a:ea typeface="MS Gothic" pitchFamily="49" charset="-128"/>
              </a:rPr>
              <a:t>First, by having websites which are completely in other languages and the entire back end of the system, including the menus and contextual help, the business owners who are more comfortable with another language will be able to take more effective use of the solution.</a:t>
            </a:r>
          </a:p>
          <a:p>
            <a:pPr marL="176279" indent="-176279">
              <a:spcBef>
                <a:spcPts val="417"/>
              </a:spcBef>
              <a:buFont typeface="Arial"/>
              <a:buChar char="•"/>
            </a:pPr>
            <a:r>
              <a:rPr lang="en-US" dirty="0">
                <a:latin typeface="Arial" pitchFamily="34" charset="0"/>
                <a:ea typeface="MS Gothic" pitchFamily="49" charset="-128"/>
              </a:rPr>
              <a:t>Second, by providing all the support, from sales to ongoing support with clients, all in multi-languages.</a:t>
            </a:r>
          </a:p>
          <a:p>
            <a:pPr marL="176279" indent="-176279">
              <a:spcBef>
                <a:spcPts val="417"/>
              </a:spcBef>
              <a:buFont typeface="Arial"/>
              <a:buChar char="•"/>
            </a:pPr>
            <a:r>
              <a:rPr lang="en-US" dirty="0">
                <a:latin typeface="Arial" pitchFamily="34" charset="0"/>
                <a:ea typeface="MS Gothic" pitchFamily="49" charset="-128"/>
              </a:rPr>
              <a:t>As a non-native speaker, you can probably find numerous business owners who you can have a short conversation to set an appointment with, but you wouldn’t be able to do a sales walkthrough because the business owner might not understand English well enough.  This way, all you need to do is set the appointment, and let the team handle the rest for you!</a:t>
            </a:r>
          </a:p>
          <a:p>
            <a:pPr marL="176279" indent="-176279">
              <a:spcBef>
                <a:spcPts val="417"/>
              </a:spcBef>
              <a:buFont typeface="Arial"/>
              <a:buChar char="•"/>
            </a:pPr>
            <a:r>
              <a:rPr lang="en-US" dirty="0">
                <a:latin typeface="Arial" pitchFamily="34" charset="0"/>
                <a:ea typeface="MS Gothic" pitchFamily="49" charset="-128"/>
              </a:rPr>
              <a:t>And we all know that some of your best business prospects are business owners and customers of yours.  This is a very natural way to lead to prospects for the business in a cultural market you might not have thought you could make inroads to.</a:t>
            </a:r>
          </a:p>
          <a:p>
            <a:pPr marL="176279" indent="-176279">
              <a:spcBef>
                <a:spcPct val="0"/>
              </a:spcBef>
              <a:buFont typeface="Arial"/>
              <a:buChar char="•"/>
            </a:pPr>
            <a:endParaRPr lang="en-US"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301420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0488" y="501650"/>
            <a:ext cx="4464050" cy="2511425"/>
          </a:xfrm>
        </p:spPr>
      </p:sp>
      <p:sp>
        <p:nvSpPr>
          <p:cNvPr id="3" name="Notes Placeholder 2"/>
          <p:cNvSpPr>
            <a:spLocks noGrp="1"/>
          </p:cNvSpPr>
          <p:nvPr>
            <p:ph type="body" idx="1"/>
          </p:nvPr>
        </p:nvSpPr>
        <p:spPr/>
        <p:txBody>
          <a:bodyPr/>
          <a:lstStyle/>
          <a:p>
            <a:pPr defTabSz="940363">
              <a:defRPr/>
            </a:pPr>
            <a:r>
              <a:rPr lang="en-US" b="1" dirty="0"/>
              <a:t>Trainers Notes:</a:t>
            </a:r>
          </a:p>
          <a:p>
            <a:pPr marL="176318" indent="-176318" defTabSz="940363">
              <a:buFont typeface="Arial"/>
              <a:buChar char="•"/>
              <a:defRPr/>
            </a:pPr>
            <a:r>
              <a:rPr lang="en-US" dirty="0"/>
              <a:t>Self Explanatory </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327881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76863" y="373063"/>
            <a:ext cx="3317875" cy="186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63D434-85C7-4606-946C-FFAFD01D2AD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336574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7350" y="850900"/>
            <a:ext cx="4084638" cy="2297113"/>
          </a:xfrm>
        </p:spPr>
      </p:sp>
      <p:sp>
        <p:nvSpPr>
          <p:cNvPr id="3" name="Notes Placeholder 2"/>
          <p:cNvSpPr>
            <a:spLocks noGrp="1"/>
          </p:cNvSpPr>
          <p:nvPr>
            <p:ph type="body" idx="1"/>
          </p:nvPr>
        </p:nvSpPr>
        <p:spPr/>
        <p:txBody>
          <a:bodyPr/>
          <a:lstStyle/>
          <a:p>
            <a:pPr defTabSz="478401">
              <a:defRPr/>
            </a:pPr>
            <a:r>
              <a:rPr lang="en-US" b="1" dirty="0"/>
              <a:t>(1 minute) </a:t>
            </a:r>
            <a:endParaRPr lang="en-US" dirty="0"/>
          </a:p>
          <a:p>
            <a:endParaRPr lang="en-US" dirty="0"/>
          </a:p>
          <a:p>
            <a:r>
              <a:rPr lang="en-US" dirty="0"/>
              <a:t>Shows the simple sales system.  </a:t>
            </a:r>
          </a:p>
        </p:txBody>
      </p:sp>
      <p:sp>
        <p:nvSpPr>
          <p:cNvPr id="4" name="Slide Number Placeholder 3"/>
          <p:cNvSpPr>
            <a:spLocks noGrp="1"/>
          </p:cNvSpPr>
          <p:nvPr>
            <p:ph type="sldNum" sz="quarter" idx="10"/>
          </p:nvPr>
        </p:nvSpPr>
        <p:spPr/>
        <p:txBody>
          <a:bodyPr/>
          <a:lstStyle/>
          <a:p>
            <a:fld id="{3665B13D-478D-E643-831A-353A272A0ED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74592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09588"/>
            <a:ext cx="4538662" cy="2552700"/>
          </a:xfrm>
        </p:spPr>
      </p:sp>
      <p:sp>
        <p:nvSpPr>
          <p:cNvPr id="3" name="Notes Placeholder 2"/>
          <p:cNvSpPr>
            <a:spLocks noGrp="1"/>
          </p:cNvSpPr>
          <p:nvPr>
            <p:ph type="body" idx="1"/>
          </p:nvPr>
        </p:nvSpPr>
        <p:spPr/>
        <p:txBody>
          <a:bodyPr/>
          <a:lstStyle/>
          <a:p>
            <a:r>
              <a:rPr lang="en-US" b="1" i="0" u="sng" dirty="0">
                <a:latin typeface="Arial" pitchFamily="34" charset="0"/>
              </a:rPr>
              <a:t>TRAINER’S NOTES:</a:t>
            </a:r>
          </a:p>
          <a:p>
            <a:pPr marL="182774" indent="-182774">
              <a:buFont typeface="Arial"/>
              <a:buChar char="•"/>
            </a:pPr>
            <a:r>
              <a:rPr lang="en-US" i="0" dirty="0">
                <a:latin typeface="Arial" pitchFamily="34" charset="0"/>
              </a:rPr>
              <a:t>Take a look at</a:t>
            </a:r>
            <a:r>
              <a:rPr lang="en-US" i="0" baseline="0" dirty="0">
                <a:latin typeface="Arial" pitchFamily="34" charset="0"/>
              </a:rPr>
              <a:t> what the Digital Marketing Products generate </a:t>
            </a:r>
          </a:p>
          <a:p>
            <a:pPr marL="182774" indent="-182774">
              <a:buFont typeface="Arial"/>
              <a:buChar char="•"/>
            </a:pPr>
            <a:r>
              <a:rPr lang="en-US" b="1" i="0" u="sng" baseline="0" dirty="0">
                <a:latin typeface="Arial" pitchFamily="34" charset="0"/>
              </a:rPr>
              <a:t>Remember, full pricing and BV is available on mawc411.com/support.html</a:t>
            </a:r>
            <a:endParaRPr lang="en-US" b="1" i="0" u="sng"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4220528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talk about as a </a:t>
            </a:r>
            <a:r>
              <a:rPr lang="en-US" dirty="0" err="1"/>
              <a:t>wco</a:t>
            </a:r>
            <a:r>
              <a:rPr lang="en-US" dirty="0"/>
              <a:t> I did achieve my SABP, and my team member also affected by me also doing SABP, and in the new quarter,</a:t>
            </a:r>
            <a:r>
              <a:rPr lang="en-US" baseline="0" dirty="0"/>
              <a:t> I have more team member </a:t>
            </a:r>
            <a:r>
              <a:rPr lang="en-US" baseline="0" dirty="0" err="1"/>
              <a:t>achive</a:t>
            </a:r>
            <a:r>
              <a:rPr lang="en-US" baseline="0" dirty="0"/>
              <a:t> SABP</a:t>
            </a:r>
            <a:r>
              <a:rPr lang="en-US" dirty="0"/>
              <a:t> </a:t>
            </a:r>
          </a:p>
        </p:txBody>
      </p:sp>
      <p:sp>
        <p:nvSpPr>
          <p:cNvPr id="4" name="Slide Number Placeholder 3"/>
          <p:cNvSpPr>
            <a:spLocks noGrp="1"/>
          </p:cNvSpPr>
          <p:nvPr>
            <p:ph type="sldNum" sz="quarter" idx="10"/>
          </p:nvPr>
        </p:nvSpPr>
        <p:spPr/>
        <p:txBody>
          <a:bodyPr/>
          <a:lstStyle/>
          <a:p>
            <a:fld id="{805ECBEF-00D9-4B1C-97D7-94A73E50CDBC}" type="slidenum">
              <a:rPr lang="en-SG" smtClean="0">
                <a:solidFill>
                  <a:prstClr val="black"/>
                </a:solidFill>
              </a:rPr>
              <a:pPr/>
              <a:t>21</a:t>
            </a:fld>
            <a:endParaRPr lang="en-SG">
              <a:solidFill>
                <a:prstClr val="black"/>
              </a:solidFill>
            </a:endParaRPr>
          </a:p>
        </p:txBody>
      </p:sp>
    </p:spTree>
    <p:extLst>
      <p:ext uri="{BB962C8B-B14F-4D97-AF65-F5344CB8AC3E}">
        <p14:creationId xmlns:p14="http://schemas.microsoft.com/office/powerpoint/2010/main" val="3111512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helping my HKG friend to</a:t>
            </a:r>
            <a:r>
              <a:rPr lang="en-US" baseline="0" dirty="0"/>
              <a:t> plan his family trip to SG, he bought the tickets thru my online shop, I help him to book hotel and tourist attraction tickets. I also help my team leader and partner to book their local tourist attraction tickets (leverage!!!), I fly to </a:t>
            </a:r>
            <a:r>
              <a:rPr lang="en-US" baseline="0" dirty="0" err="1"/>
              <a:t>taiwan</a:t>
            </a:r>
            <a:r>
              <a:rPr lang="en-US" baseline="0" dirty="0"/>
              <a:t> for certify trainer training with my team mates, I </a:t>
            </a:r>
            <a:r>
              <a:rPr lang="en-US" dirty="0"/>
              <a:t>buy my house</a:t>
            </a:r>
            <a:r>
              <a:rPr lang="en-US" baseline="0" dirty="0"/>
              <a:t> groceries thru partner store too, I m so lucky, my Brunei </a:t>
            </a:r>
            <a:r>
              <a:rPr lang="en-US" baseline="0" dirty="0" err="1"/>
              <a:t>webcenters</a:t>
            </a:r>
            <a:r>
              <a:rPr lang="en-US" baseline="0" dirty="0"/>
              <a:t>’ client called up, requested me to buy air tickets and book hotel room for their holiday trip to UK and France in this coming Dec! So, who say WCO very difficult to do their SABP?  I make it, you all also can make it happen. </a:t>
            </a:r>
            <a:endParaRPr lang="en-US" dirty="0"/>
          </a:p>
        </p:txBody>
      </p:sp>
      <p:sp>
        <p:nvSpPr>
          <p:cNvPr id="4" name="Slide Number Placeholder 3"/>
          <p:cNvSpPr>
            <a:spLocks noGrp="1"/>
          </p:cNvSpPr>
          <p:nvPr>
            <p:ph type="sldNum" sz="quarter" idx="10"/>
          </p:nvPr>
        </p:nvSpPr>
        <p:spPr/>
        <p:txBody>
          <a:bodyPr/>
          <a:lstStyle/>
          <a:p>
            <a:fld id="{805ECBEF-00D9-4B1C-97D7-94A73E50CDBC}" type="slidenum">
              <a:rPr lang="en-SG" smtClean="0">
                <a:solidFill>
                  <a:prstClr val="black"/>
                </a:solidFill>
              </a:rPr>
              <a:pPr/>
              <a:t>22</a:t>
            </a:fld>
            <a:endParaRPr lang="en-SG">
              <a:solidFill>
                <a:prstClr val="black"/>
              </a:solidFill>
            </a:endParaRPr>
          </a:p>
        </p:txBody>
      </p:sp>
    </p:spTree>
    <p:extLst>
      <p:ext uri="{BB962C8B-B14F-4D97-AF65-F5344CB8AC3E}">
        <p14:creationId xmlns:p14="http://schemas.microsoft.com/office/powerpoint/2010/main" val="4002303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6279" indent="-176279">
              <a:buFont typeface="Arial"/>
              <a:buChar char="•"/>
            </a:pPr>
            <a:r>
              <a:rPr lang="en-US" dirty="0">
                <a:latin typeface="Arial" pitchFamily="34" charset="0"/>
              </a:rPr>
              <a:t>The internet is now</a:t>
            </a:r>
            <a:r>
              <a:rPr lang="en-US" baseline="0" dirty="0">
                <a:latin typeface="Arial" pitchFamily="34" charset="0"/>
              </a:rPr>
              <a:t> a way of life.</a:t>
            </a:r>
          </a:p>
          <a:p>
            <a:pPr marL="176279" indent="-176279">
              <a:buFont typeface="Arial"/>
              <a:buChar char="•"/>
            </a:pPr>
            <a:r>
              <a:rPr lang="en-US" baseline="0" dirty="0">
                <a:latin typeface="Arial" pitchFamily="34" charset="0"/>
              </a:rPr>
              <a:t>Statistics show that people rely on the internet to make buying decisions</a:t>
            </a:r>
            <a:endParaRPr lang="en-US" dirty="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598185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6279" indent="-176279">
              <a:buFont typeface="Arial"/>
              <a:buChar char="•"/>
            </a:pPr>
            <a:r>
              <a:rPr lang="en-US" dirty="0">
                <a:latin typeface="Arial" pitchFamily="34" charset="0"/>
              </a:rPr>
              <a:t>In</a:t>
            </a:r>
            <a:r>
              <a:rPr lang="en-US" baseline="0" dirty="0">
                <a:latin typeface="Arial" pitchFamily="34" charset="0"/>
              </a:rPr>
              <a:t> order to be relevant in today’s marketplace, business owners need a complete online solution</a:t>
            </a:r>
          </a:p>
          <a:p>
            <a:pPr marL="176279" indent="-176279">
              <a:buFont typeface="Arial"/>
              <a:buChar char="•"/>
            </a:pPr>
            <a:r>
              <a:rPr lang="en-US" baseline="0" dirty="0">
                <a:latin typeface="Arial" pitchFamily="34" charset="0"/>
              </a:rPr>
              <a:t>Without a full solution, they will not be able to reach consumers in a meaningful way </a:t>
            </a:r>
            <a:endParaRPr lang="en-US" dirty="0"/>
          </a:p>
          <a:p>
            <a:r>
              <a:rPr lang="en-US" baseline="0" dirty="0"/>
              <a:t>.</a:t>
            </a:r>
            <a:endParaRPr lang="en-US" dirty="0"/>
          </a:p>
        </p:txBody>
      </p:sp>
      <p:sp>
        <p:nvSpPr>
          <p:cNvPr id="4" name="Slide Number Placeholder 3"/>
          <p:cNvSpPr>
            <a:spLocks noGrp="1"/>
          </p:cNvSpPr>
          <p:nvPr>
            <p:ph type="sldNum" sz="quarter" idx="10"/>
          </p:nvPr>
        </p:nvSpPr>
        <p:spPr/>
        <p:txBody>
          <a:bodyPr/>
          <a:lstStyle/>
          <a:p>
            <a:fld id="{3665B13D-478D-E643-831A-353A272A0ED3}"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12472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6279" indent="-176279">
              <a:buFont typeface="Arial"/>
              <a:buChar char="•"/>
            </a:pPr>
            <a:r>
              <a:rPr lang="en-US" b="0" u="none" dirty="0">
                <a:latin typeface="Arial" pitchFamily="34" charset="0"/>
              </a:rPr>
              <a:t>Introduces the idea of consumer</a:t>
            </a:r>
            <a:r>
              <a:rPr lang="en-US" b="0" u="none" baseline="0" dirty="0">
                <a:latin typeface="Arial" pitchFamily="34" charset="0"/>
              </a:rPr>
              <a:t> confusion</a:t>
            </a:r>
          </a:p>
          <a:p>
            <a:pPr marL="176279" indent="-176279">
              <a:buFont typeface="Arial"/>
              <a:buChar char="•"/>
            </a:pPr>
            <a:r>
              <a:rPr lang="en-US" b="0" u="none" baseline="0" dirty="0">
                <a:latin typeface="Arial" pitchFamily="34" charset="0"/>
              </a:rPr>
              <a:t>Business owners are overwhelmed by:</a:t>
            </a:r>
          </a:p>
          <a:p>
            <a:pPr marL="646357" lvl="1" indent="-176279">
              <a:buFont typeface="Arial"/>
              <a:buChar char="•"/>
            </a:pPr>
            <a:r>
              <a:rPr lang="en-US" b="0" u="none" baseline="0" dirty="0">
                <a:latin typeface="Arial" pitchFamily="34" charset="0"/>
              </a:rPr>
              <a:t>All of the places they need to be online</a:t>
            </a:r>
          </a:p>
          <a:p>
            <a:pPr marL="646357" lvl="1" indent="-176279">
              <a:buFont typeface="Arial"/>
              <a:buChar char="•"/>
            </a:pPr>
            <a:r>
              <a:rPr lang="en-US" b="0" u="none" baseline="0" dirty="0">
                <a:latin typeface="Arial" pitchFamily="34" charset="0"/>
              </a:rPr>
              <a:t>All the choices they have to make it happen</a:t>
            </a:r>
          </a:p>
          <a:p>
            <a:pPr marL="193546" indent="-176279">
              <a:buFont typeface="Arial"/>
              <a:buChar char="•"/>
            </a:pPr>
            <a:r>
              <a:rPr lang="en-US" b="0" u="none" baseline="0" dirty="0">
                <a:latin typeface="Arial" pitchFamily="34" charset="0"/>
              </a:rPr>
              <a:t>It’s not just about having a website.  You need website traffic!</a:t>
            </a:r>
            <a:endParaRPr lang="en-US" b="0" u="none" dirty="0">
              <a:latin typeface="Arial" pitchFamily="34" charset="0"/>
            </a:endParaRPr>
          </a:p>
          <a:p>
            <a:pPr lvl="1"/>
            <a:endParaRPr lang="en-US" dirty="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56626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matter how much you spend on your</a:t>
            </a:r>
            <a:r>
              <a:rPr lang="en-US" baseline="0" dirty="0"/>
              <a:t> </a:t>
            </a:r>
            <a:r>
              <a:rPr lang="en-US" dirty="0"/>
              <a:t>internet marketing budget, having</a:t>
            </a:r>
            <a:r>
              <a:rPr lang="en-US" baseline="0" dirty="0"/>
              <a:t> a solid good website is still the key!</a:t>
            </a:r>
            <a:endParaRPr lang="en-US" dirty="0"/>
          </a:p>
        </p:txBody>
      </p:sp>
      <p:sp>
        <p:nvSpPr>
          <p:cNvPr id="4" name="Slide Number Placeholder 3"/>
          <p:cNvSpPr>
            <a:spLocks noGrp="1"/>
          </p:cNvSpPr>
          <p:nvPr>
            <p:ph type="sldNum" sz="quarter" idx="10"/>
          </p:nvPr>
        </p:nvSpPr>
        <p:spPr/>
        <p:txBody>
          <a:bodyPr/>
          <a:lstStyle/>
          <a:p>
            <a:fld id="{805ECBEF-00D9-4B1C-97D7-94A73E50CDBC}" type="slidenum">
              <a:rPr lang="en-SG" smtClean="0">
                <a:solidFill>
                  <a:prstClr val="black"/>
                </a:solidFill>
              </a:rPr>
              <a:pPr/>
              <a:t>6</a:t>
            </a:fld>
            <a:endParaRPr lang="en-SG">
              <a:solidFill>
                <a:prstClr val="black"/>
              </a:solidFill>
            </a:endParaRPr>
          </a:p>
        </p:txBody>
      </p:sp>
    </p:spTree>
    <p:extLst>
      <p:ext uri="{BB962C8B-B14F-4D97-AF65-F5344CB8AC3E}">
        <p14:creationId xmlns:p14="http://schemas.microsoft.com/office/powerpoint/2010/main" val="670479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0488" y="501650"/>
            <a:ext cx="4464050" cy="2511425"/>
          </a:xfrm>
        </p:spPr>
      </p:sp>
      <p:sp>
        <p:nvSpPr>
          <p:cNvPr id="3" name="Notes Placeholder 2"/>
          <p:cNvSpPr>
            <a:spLocks noGrp="1"/>
          </p:cNvSpPr>
          <p:nvPr>
            <p:ph type="body" idx="1"/>
          </p:nvPr>
        </p:nvSpPr>
        <p:spPr/>
        <p:txBody>
          <a:bodyPr/>
          <a:lstStyle/>
          <a:p>
            <a:pPr defTabSz="940363">
              <a:defRPr/>
            </a:pPr>
            <a:r>
              <a:rPr lang="en-US" b="1" dirty="0"/>
              <a:t>Trainers Notes:</a:t>
            </a:r>
          </a:p>
          <a:p>
            <a:pPr marL="176318" indent="-176318" defTabSz="940363">
              <a:buFont typeface="Arial"/>
              <a:buChar char="•"/>
              <a:defRPr/>
            </a:pPr>
            <a:r>
              <a:rPr lang="en-US" dirty="0"/>
              <a:t>This</a:t>
            </a:r>
            <a:r>
              <a:rPr lang="en-US" baseline="0" dirty="0"/>
              <a:t> is just an intro slide – The goal here is to get them excited about what we are going to talk about. </a:t>
            </a:r>
          </a:p>
          <a:p>
            <a:pPr marL="176318" indent="-176318" defTabSz="940363">
              <a:buFont typeface="Arial"/>
              <a:buChar char="•"/>
              <a:defRPr/>
            </a:pPr>
            <a:r>
              <a:rPr lang="en-US" baseline="0" dirty="0"/>
              <a:t> In brief, cover the big topics “Websites, Marketing Tools, Unlimited, Support, Security)  </a:t>
            </a:r>
          </a:p>
          <a:p>
            <a:pPr marL="176318" indent="-176318" defTabSz="940363">
              <a:buFont typeface="Arial"/>
              <a:buChar char="•"/>
              <a:defRPr/>
            </a:pPr>
            <a:r>
              <a:rPr lang="en-US" baseline="0" dirty="0"/>
              <a:t>The goal is to paint a simple picture of how all –inclusive our solution actually is / Instill confidence in the product. </a:t>
            </a:r>
          </a:p>
          <a:p>
            <a:pPr marL="176318" indent="-176318" defTabSz="940363">
              <a:buFont typeface="Arial"/>
              <a:buChar char="•"/>
              <a:defRPr/>
            </a:pPr>
            <a:r>
              <a:rPr lang="en-US" baseline="0" dirty="0"/>
              <a:t>Spend 1 minute or less on this slide – the details are coming up!</a:t>
            </a:r>
          </a:p>
          <a:p>
            <a:pPr defTabSz="940363">
              <a:defRPr/>
            </a:pPr>
            <a:endParaRPr lang="en-US" dirty="0"/>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31996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6279" indent="-176279">
              <a:buFont typeface="Arial"/>
              <a:buChar char="•"/>
            </a:pPr>
            <a:r>
              <a:rPr lang="en-US" dirty="0">
                <a:latin typeface="Arial" pitchFamily="34" charset="0"/>
              </a:rPr>
              <a:t>Showcases</a:t>
            </a:r>
            <a:r>
              <a:rPr lang="en-US" baseline="0" dirty="0">
                <a:latin typeface="Arial" pitchFamily="34" charset="0"/>
              </a:rPr>
              <a:t> Design Center work</a:t>
            </a:r>
          </a:p>
          <a:p>
            <a:pPr marL="176279" indent="-176279">
              <a:buFont typeface="Arial"/>
              <a:buChar char="•"/>
            </a:pPr>
            <a:r>
              <a:rPr lang="en-US" baseline="0" dirty="0">
                <a:latin typeface="Arial" pitchFamily="34" charset="0"/>
              </a:rPr>
              <a:t>Fully responsive sites (optimized for all devices)</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461646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0488" y="501650"/>
            <a:ext cx="4464050" cy="2511425"/>
          </a:xfrm>
        </p:spPr>
      </p:sp>
      <p:sp>
        <p:nvSpPr>
          <p:cNvPr id="3" name="Notes Placeholder 2"/>
          <p:cNvSpPr>
            <a:spLocks noGrp="1"/>
          </p:cNvSpPr>
          <p:nvPr>
            <p:ph type="body" idx="1"/>
          </p:nvPr>
        </p:nvSpPr>
        <p:spPr/>
        <p:txBody>
          <a:bodyPr/>
          <a:lstStyle/>
          <a:p>
            <a:r>
              <a:rPr lang="en-US" b="1" u="sng" dirty="0">
                <a:latin typeface="Arial" pitchFamily="34" charset="0"/>
              </a:rPr>
              <a:t>TRAINER’S NOTES:</a:t>
            </a:r>
          </a:p>
          <a:p>
            <a:pPr marL="176318" indent="-176318">
              <a:buFont typeface="Arial"/>
              <a:buChar char="•"/>
            </a:pPr>
            <a:r>
              <a:rPr lang="en-US" dirty="0">
                <a:latin typeface="Arial" pitchFamily="34" charset="0"/>
              </a:rPr>
              <a:t>Our e-commerce system is incredibly flexible.</a:t>
            </a:r>
          </a:p>
          <a:p>
            <a:pPr marL="176318" indent="-176318">
              <a:buFont typeface="Arial"/>
              <a:buChar char="•"/>
            </a:pPr>
            <a:r>
              <a:rPr lang="en-US" dirty="0">
                <a:latin typeface="Arial" pitchFamily="34" charset="0"/>
              </a:rPr>
              <a:t>There is so much which can be done with it.</a:t>
            </a:r>
          </a:p>
          <a:p>
            <a:pPr marL="176318" indent="-176318">
              <a:buFont typeface="Arial"/>
              <a:buChar char="•"/>
            </a:pPr>
            <a:r>
              <a:rPr lang="en-US" dirty="0">
                <a:latin typeface="Arial" pitchFamily="34" charset="0"/>
              </a:rPr>
              <a:t>(share some personal examples from your own client base).</a:t>
            </a:r>
          </a:p>
          <a:p>
            <a:pPr marL="176318" indent="-176318">
              <a:buFont typeface="Arial"/>
              <a:buChar char="•"/>
            </a:pPr>
            <a:r>
              <a:rPr lang="en-US" dirty="0">
                <a:latin typeface="Arial" pitchFamily="34" charset="0"/>
              </a:rPr>
              <a:t>(hit some of the highlights from the Features</a:t>
            </a:r>
            <a:r>
              <a:rPr lang="en-US" baseline="0" dirty="0">
                <a:latin typeface="Arial" pitchFamily="34" charset="0"/>
              </a:rPr>
              <a:t> </a:t>
            </a:r>
            <a:r>
              <a:rPr lang="en-US" dirty="0">
                <a:latin typeface="Arial" pitchFamily="34" charset="0"/>
              </a:rPr>
              <a:t>&amp; Benefits).</a:t>
            </a:r>
          </a:p>
          <a:p>
            <a:pPr marL="176318" indent="-176318">
              <a:buFont typeface="Arial"/>
              <a:buChar char="•"/>
            </a:pPr>
            <a:r>
              <a:rPr lang="en-US" dirty="0">
                <a:latin typeface="Arial" pitchFamily="34" charset="0"/>
              </a:rPr>
              <a:t>Again, this is about providing an effective Internet presence.  If the business owner’s current solution doesn’t allow for customer reviews or wish lists, is it an effective internet presence?  Nope!</a:t>
            </a: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094773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09588"/>
            <a:ext cx="4538662" cy="2552700"/>
          </a:xfrm>
        </p:spPr>
      </p:sp>
      <p:sp>
        <p:nvSpPr>
          <p:cNvPr id="3" name="Notes Placeholder 2"/>
          <p:cNvSpPr>
            <a:spLocks noGrp="1"/>
          </p:cNvSpPr>
          <p:nvPr>
            <p:ph type="body" idx="1"/>
          </p:nvPr>
        </p:nvSpPr>
        <p:spPr/>
        <p:txBody>
          <a:bodyPr/>
          <a:lstStyle/>
          <a:p>
            <a:pPr defTabSz="940363">
              <a:defRPr/>
            </a:pPr>
            <a:r>
              <a:rPr lang="en-US" b="1" dirty="0"/>
              <a:t>Trainers Notes:</a:t>
            </a:r>
            <a:br>
              <a:rPr lang="en-US" b="1" dirty="0"/>
            </a:br>
            <a:r>
              <a:rPr lang="en-US" dirty="0">
                <a:latin typeface="Arial" pitchFamily="34" charset="0"/>
              </a:rPr>
              <a:t>Our e-commerce system is incredibly flexible.</a:t>
            </a:r>
          </a:p>
          <a:p>
            <a:pPr defTabSz="940363">
              <a:defRPr/>
            </a:pPr>
            <a:endParaRPr lang="en-US" b="1"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209294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3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1966" indent="0" algn="ctr">
              <a:buNone/>
              <a:defRPr>
                <a:solidFill>
                  <a:schemeClr val="tx1">
                    <a:tint val="75000"/>
                  </a:schemeClr>
                </a:solidFill>
              </a:defRPr>
            </a:lvl2pPr>
            <a:lvl3pPr marL="684032" indent="0" algn="ctr">
              <a:buNone/>
              <a:defRPr>
                <a:solidFill>
                  <a:schemeClr val="tx1">
                    <a:tint val="75000"/>
                  </a:schemeClr>
                </a:solidFill>
              </a:defRPr>
            </a:lvl3pPr>
            <a:lvl4pPr marL="1026048" indent="0" algn="ctr">
              <a:buNone/>
              <a:defRPr>
                <a:solidFill>
                  <a:schemeClr val="tx1">
                    <a:tint val="75000"/>
                  </a:schemeClr>
                </a:solidFill>
              </a:defRPr>
            </a:lvl4pPr>
            <a:lvl5pPr marL="1368064" indent="0" algn="ctr">
              <a:buNone/>
              <a:defRPr>
                <a:solidFill>
                  <a:schemeClr val="tx1">
                    <a:tint val="75000"/>
                  </a:schemeClr>
                </a:solidFill>
              </a:defRPr>
            </a:lvl5pPr>
            <a:lvl6pPr marL="1710131" indent="0" algn="ctr">
              <a:buNone/>
              <a:defRPr>
                <a:solidFill>
                  <a:schemeClr val="tx1">
                    <a:tint val="75000"/>
                  </a:schemeClr>
                </a:solidFill>
              </a:defRPr>
            </a:lvl6pPr>
            <a:lvl7pPr marL="2052095" indent="0" algn="ctr">
              <a:buNone/>
              <a:defRPr>
                <a:solidFill>
                  <a:schemeClr val="tx1">
                    <a:tint val="75000"/>
                  </a:schemeClr>
                </a:solidFill>
              </a:defRPr>
            </a:lvl7pPr>
            <a:lvl8pPr marL="2394060" indent="0" algn="ctr">
              <a:buNone/>
              <a:defRPr>
                <a:solidFill>
                  <a:schemeClr val="tx1">
                    <a:tint val="75000"/>
                  </a:schemeClr>
                </a:solidFill>
              </a:defRPr>
            </a:lvl8pPr>
            <a:lvl9pPr marL="27360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2991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09078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6962E-458E-47A1-9E13-D5D24F4BA6F1}" type="datetimeFigureOut">
              <a:rPr lang="en-US" smtClean="0">
                <a:solidFill>
                  <a:prstClr val="black">
                    <a:tint val="75000"/>
                  </a:prstClr>
                </a:solidFill>
              </a:rPr>
              <a:pPr/>
              <a:t>10/31/2016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927A1B-CB72-48DB-BED9-80C6EC6DC1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9497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pPr/>
              <a:t>10/31/2016</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41798117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pPr/>
              <a:t>10/31/2016</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320576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6962E-458E-47A1-9E13-D5D24F4BA6F1}" type="datetimeFigureOut">
              <a:rPr lang="en-US" smtClean="0">
                <a:solidFill>
                  <a:prstClr val="black">
                    <a:tint val="75000"/>
                  </a:prstClr>
                </a:solidFill>
              </a:rPr>
              <a:pPr/>
              <a:t>10/31/2016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927A1B-CB72-48DB-BED9-80C6EC6DC1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6036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2329B-0232-4C5F-976A-676715CDB8A7}" type="datetimeFigureOut">
              <a:rPr lang="en-US" smtClean="0">
                <a:solidFill>
                  <a:srgbClr val="000000">
                    <a:tint val="75000"/>
                  </a:srgbClr>
                </a:solidFill>
              </a:rPr>
              <a:pPr/>
              <a:t>10/31/2016</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E76EC942-C0EE-4E0F-9390-88C75B5F5C5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04806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3EB9AB-1929-4701-A6D7-F7BBC337D0A0}" type="datetimeFigureOut">
              <a:rPr lang="en-US" smtClean="0">
                <a:solidFill>
                  <a:srgbClr val="000000">
                    <a:tint val="75000"/>
                  </a:srgbClr>
                </a:solidFill>
              </a:rPr>
              <a:pPr/>
              <a:t>10/31/2016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D493E439-0B70-4647-AFAE-FA65712AB6E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36069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pPr/>
              <a:t>10/31/2016</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26920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6"/>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6"/>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350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Section Header">
    <p:spTree>
      <p:nvGrpSpPr>
        <p:cNvPr id="1" name=""/>
        <p:cNvGrpSpPr/>
        <p:nvPr/>
      </p:nvGrpSpPr>
      <p:grpSpPr>
        <a:xfrm>
          <a:off x="0" y="0"/>
          <a:ext cx="0" cy="0"/>
          <a:chOff x="0" y="0"/>
          <a:chExt cx="0" cy="0"/>
        </a:xfrm>
      </p:grpSpPr>
      <p:sp>
        <p:nvSpPr>
          <p:cNvPr id="9" name="Rectangle 8"/>
          <p:cNvSpPr/>
          <p:nvPr/>
        </p:nvSpPr>
        <p:spPr>
          <a:xfrm>
            <a:off x="8"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68426" tIns="34289" rIns="68426" bIns="34289" anchor="ctr"/>
          <a:lstStyle/>
          <a:p>
            <a:pPr algn="ctr" defTabSz="455954"/>
            <a:endParaRPr lang="en-US" sz="1425"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36847" algn="r">
              <a:defRPr sz="1500" b="0" u="none" cap="none" spc="113"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68426" tIns="34289" rIns="68426" bIns="34289" anchor="ctr"/>
          <a:lstStyle/>
          <a:p>
            <a:pPr algn="ctr" defTabSz="455954"/>
            <a:endParaRPr lang="en-US" sz="1425" dirty="0">
              <a:solidFill>
                <a:prstClr val="black"/>
              </a:solidFill>
            </a:endParaRPr>
          </a:p>
        </p:txBody>
      </p:sp>
      <p:pic>
        <p:nvPicPr>
          <p:cNvPr id="12" name="Picture 11"/>
          <p:cNvPicPr>
            <a:picLocks noChangeAspect="1"/>
          </p:cNvPicPr>
          <p:nvPr/>
        </p:nvPicPr>
        <p:blipFill>
          <a:blip r:embed="rId2"/>
          <a:stretch>
            <a:fillRect/>
          </a:stretch>
        </p:blipFill>
        <p:spPr>
          <a:xfrm>
            <a:off x="8195036" y="4824115"/>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5459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lvl1pPr algn="ctr">
              <a:defRPr cap="none"/>
            </a:lvl1pPr>
            <a:extLst/>
          </a:lstStyle>
          <a:p>
            <a:r>
              <a:rPr lang="en-US" dirty="0"/>
              <a:t>Click to edit Master title style</a:t>
            </a:r>
          </a:p>
        </p:txBody>
      </p:sp>
      <p:sp>
        <p:nvSpPr>
          <p:cNvPr id="6" name="Rectangle 6"/>
          <p:cNvSpPr>
            <a:spLocks noGrp="1"/>
          </p:cNvSpPr>
          <p:nvPr>
            <p:ph type="dt" sz="half" idx="10"/>
          </p:nvPr>
        </p:nvSpPr>
        <p:spPr/>
        <p:txBody>
          <a:bodyPr/>
          <a:lstStyle/>
          <a:p>
            <a:pPr algn="r"/>
            <a:endParaRPr lang="en-US" dirty="0">
              <a:solidFill>
                <a:prstClr val="black">
                  <a:tint val="75000"/>
                </a:prstClr>
              </a:solidFill>
            </a:endParaRPr>
          </a:p>
        </p:txBody>
      </p:sp>
      <p:sp>
        <p:nvSpPr>
          <p:cNvPr id="9" name="Rectangle 9"/>
          <p:cNvSpPr>
            <a:spLocks noGrp="1"/>
          </p:cNvSpPr>
          <p:nvPr>
            <p:ph type="ftr" sz="quarter" idx="12"/>
          </p:nvPr>
        </p:nvSpPr>
        <p:spPr/>
        <p:txBody>
          <a:bodyPr/>
          <a:lstStyle/>
          <a:p>
            <a:r>
              <a:rPr lang="en-US" dirty="0">
                <a:solidFill>
                  <a:prstClr val="black">
                    <a:tint val="75000"/>
                  </a:prstClr>
                </a:solidFill>
              </a:rPr>
              <a:t>www.mawc411www.mawc411.com.com</a:t>
            </a:r>
          </a:p>
        </p:txBody>
      </p:sp>
    </p:spTree>
    <p:extLst>
      <p:ext uri="{BB962C8B-B14F-4D97-AF65-F5344CB8AC3E}">
        <p14:creationId xmlns:p14="http://schemas.microsoft.com/office/powerpoint/2010/main" val="1779818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3429000"/>
          </a:xfrm>
          <a:prstGeom prst="rect">
            <a:avLst/>
          </a:prstGeom>
        </p:spPr>
      </p:pic>
      <p:sp>
        <p:nvSpPr>
          <p:cNvPr id="4" name="Date Placeholder 3"/>
          <p:cNvSpPr>
            <a:spLocks noGrp="1"/>
          </p:cNvSpPr>
          <p:nvPr>
            <p:ph type="dt" sz="half" idx="10"/>
          </p:nvPr>
        </p:nvSpPr>
        <p:spPr/>
        <p:txBody>
          <a:bodyPr/>
          <a:lstStyle/>
          <a:p>
            <a:fld id="{FFE5B341-2C2D-47A2-950D-8D516D217334}" type="datetimeFigureOut">
              <a:rPr lang="en-US" smtClean="0">
                <a:solidFill>
                  <a:srgbClr val="FFFFFF"/>
                </a:solidFill>
              </a:rPr>
              <a:pPr/>
              <a:t>10/31/2016</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4DD7A0C9-5248-4B56-9635-637DE78ECE3B}" type="slidenum">
              <a:rPr lang="en-US" smtClean="0">
                <a:solidFill>
                  <a:srgbClr val="FFFFFF"/>
                </a:solidFill>
              </a:rPr>
              <a:pPr/>
              <a:t>‹#›</a:t>
            </a:fld>
            <a:endParaRPr lang="en-US">
              <a:solidFill>
                <a:srgbClr val="FFFFFF"/>
              </a:solidFill>
            </a:endParaRPr>
          </a:p>
        </p:txBody>
      </p:sp>
      <p:sp>
        <p:nvSpPr>
          <p:cNvPr id="3" name="Subtitle 2"/>
          <p:cNvSpPr>
            <a:spLocks noGrp="1"/>
          </p:cNvSpPr>
          <p:nvPr>
            <p:ph type="subTitle" idx="1"/>
          </p:nvPr>
        </p:nvSpPr>
        <p:spPr>
          <a:xfrm>
            <a:off x="1219200" y="2914650"/>
            <a:ext cx="6400800" cy="1314450"/>
          </a:xfrm>
        </p:spPr>
        <p:txBody>
          <a:bodyPr>
            <a:normAutofit/>
          </a:bodyPr>
          <a:lstStyle>
            <a:lvl1pPr marL="0" indent="0" algn="ctr">
              <a:buNone/>
              <a:defRPr sz="1275" baseline="0">
                <a:solidFill>
                  <a:schemeClr val="tx2"/>
                </a:solidFill>
              </a:defRPr>
            </a:lvl1pPr>
            <a:lvl2pPr marL="341966" indent="0" algn="ctr">
              <a:buNone/>
              <a:defRPr>
                <a:solidFill>
                  <a:schemeClr val="tx1">
                    <a:tint val="75000"/>
                  </a:schemeClr>
                </a:solidFill>
              </a:defRPr>
            </a:lvl2pPr>
            <a:lvl3pPr marL="684032" indent="0" algn="ctr">
              <a:buNone/>
              <a:defRPr>
                <a:solidFill>
                  <a:schemeClr val="tx1">
                    <a:tint val="75000"/>
                  </a:schemeClr>
                </a:solidFill>
              </a:defRPr>
            </a:lvl3pPr>
            <a:lvl4pPr marL="1026048" indent="0" algn="ctr">
              <a:buNone/>
              <a:defRPr>
                <a:solidFill>
                  <a:schemeClr val="tx1">
                    <a:tint val="75000"/>
                  </a:schemeClr>
                </a:solidFill>
              </a:defRPr>
            </a:lvl4pPr>
            <a:lvl5pPr marL="1368064" indent="0" algn="ctr">
              <a:buNone/>
              <a:defRPr>
                <a:solidFill>
                  <a:schemeClr val="tx1">
                    <a:tint val="75000"/>
                  </a:schemeClr>
                </a:solidFill>
              </a:defRPr>
            </a:lvl5pPr>
            <a:lvl6pPr marL="1710131" indent="0" algn="ctr">
              <a:buNone/>
              <a:defRPr>
                <a:solidFill>
                  <a:schemeClr val="tx1">
                    <a:tint val="75000"/>
                  </a:schemeClr>
                </a:solidFill>
              </a:defRPr>
            </a:lvl6pPr>
            <a:lvl7pPr marL="2052095" indent="0" algn="ctr">
              <a:buNone/>
              <a:defRPr>
                <a:solidFill>
                  <a:schemeClr val="tx1">
                    <a:tint val="75000"/>
                  </a:schemeClr>
                </a:solidFill>
              </a:defRPr>
            </a:lvl7pPr>
            <a:lvl8pPr marL="2394060" indent="0" algn="ctr">
              <a:buNone/>
              <a:defRPr>
                <a:solidFill>
                  <a:schemeClr val="tx1">
                    <a:tint val="75000"/>
                  </a:schemeClr>
                </a:solidFill>
              </a:defRPr>
            </a:lvl8pPr>
            <a:lvl9pPr marL="2736026"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506024"/>
            <a:ext cx="7772400" cy="1102519"/>
          </a:xfrm>
        </p:spPr>
        <p:txBody>
          <a:bodyPr/>
          <a:lstStyle>
            <a:lvl1pPr algn="ctr">
              <a:defRPr sz="2400"/>
            </a:lvl1pPr>
          </a:lstStyle>
          <a:p>
            <a:r>
              <a:rPr lang="en-US"/>
              <a:t>Click to edit Master title style</a:t>
            </a:r>
            <a:endParaRPr lang="en-US" dirty="0"/>
          </a:p>
        </p:txBody>
      </p:sp>
    </p:spTree>
    <p:extLst>
      <p:ext uri="{BB962C8B-B14F-4D97-AF65-F5344CB8AC3E}">
        <p14:creationId xmlns:p14="http://schemas.microsoft.com/office/powerpoint/2010/main" val="611286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7924800" cy="85725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FFE5B341-2C2D-47A2-950D-8D516D217334}" type="datetimeFigureOut">
              <a:rPr lang="en-US" smtClean="0">
                <a:solidFill>
                  <a:srgbClr val="FFFFFF"/>
                </a:solidFill>
              </a:rPr>
              <a:pPr/>
              <a:t>10/31/2016</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4DD7A0C9-5248-4B56-9635-637DE78ECE3B}" type="slidenum">
              <a:rPr lang="en-US" smtClean="0">
                <a:solidFill>
                  <a:srgbClr val="FFFFFF"/>
                </a:solidFill>
              </a:rPr>
              <a:pPr/>
              <a:t>‹#›</a:t>
            </a:fld>
            <a:endParaRPr lang="en-US">
              <a:solidFill>
                <a:srgbClr val="FFFFFF"/>
              </a:solidFill>
            </a:endParaRPr>
          </a:p>
        </p:txBody>
      </p:sp>
      <p:sp>
        <p:nvSpPr>
          <p:cNvPr id="8" name="Content Placeholder 7"/>
          <p:cNvSpPr>
            <a:spLocks noGrp="1"/>
          </p:cNvSpPr>
          <p:nvPr>
            <p:ph sz="quarter" idx="13"/>
          </p:nvPr>
        </p:nvSpPr>
        <p:spPr>
          <a:xfrm>
            <a:off x="609600" y="1200150"/>
            <a:ext cx="79248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5140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8" y="3721897"/>
            <a:ext cx="7885113" cy="1021556"/>
          </a:xfrm>
        </p:spPr>
        <p:txBody>
          <a:bodyPr anchor="t"/>
          <a:lstStyle>
            <a:lvl1pPr algn="l">
              <a:defRPr sz="24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609608" y="2596759"/>
            <a:ext cx="7885113" cy="1125140"/>
          </a:xfrm>
        </p:spPr>
        <p:txBody>
          <a:bodyPr anchor="b">
            <a:normAutofit/>
          </a:bodyPr>
          <a:lstStyle>
            <a:lvl1pPr marL="0" indent="0">
              <a:buNone/>
              <a:defRPr sz="1275" baseline="0">
                <a:solidFill>
                  <a:schemeClr val="tx2"/>
                </a:solidFill>
              </a:defRPr>
            </a:lvl1pPr>
            <a:lvl2pPr marL="341966" indent="0">
              <a:buNone/>
              <a:defRPr sz="1425">
                <a:solidFill>
                  <a:schemeClr val="tx1">
                    <a:tint val="75000"/>
                  </a:schemeClr>
                </a:solidFill>
              </a:defRPr>
            </a:lvl2pPr>
            <a:lvl3pPr marL="684032" indent="0">
              <a:buNone/>
              <a:defRPr sz="1200">
                <a:solidFill>
                  <a:schemeClr val="tx1">
                    <a:tint val="75000"/>
                  </a:schemeClr>
                </a:solidFill>
              </a:defRPr>
            </a:lvl3pPr>
            <a:lvl4pPr marL="1026048" indent="0">
              <a:buNone/>
              <a:defRPr sz="1125">
                <a:solidFill>
                  <a:schemeClr val="tx1">
                    <a:tint val="75000"/>
                  </a:schemeClr>
                </a:solidFill>
              </a:defRPr>
            </a:lvl4pPr>
            <a:lvl5pPr marL="1368064" indent="0">
              <a:buNone/>
              <a:defRPr sz="1125">
                <a:solidFill>
                  <a:schemeClr val="tx1">
                    <a:tint val="75000"/>
                  </a:schemeClr>
                </a:solidFill>
              </a:defRPr>
            </a:lvl5pPr>
            <a:lvl6pPr marL="1710131" indent="0">
              <a:buNone/>
              <a:defRPr sz="1125">
                <a:solidFill>
                  <a:schemeClr val="tx1">
                    <a:tint val="75000"/>
                  </a:schemeClr>
                </a:solidFill>
              </a:defRPr>
            </a:lvl6pPr>
            <a:lvl7pPr marL="2052095" indent="0">
              <a:buNone/>
              <a:defRPr sz="1125">
                <a:solidFill>
                  <a:schemeClr val="tx1">
                    <a:tint val="75000"/>
                  </a:schemeClr>
                </a:solidFill>
              </a:defRPr>
            </a:lvl7pPr>
            <a:lvl8pPr marL="2394060" indent="0">
              <a:buNone/>
              <a:defRPr sz="1125">
                <a:solidFill>
                  <a:schemeClr val="tx1">
                    <a:tint val="75000"/>
                  </a:schemeClr>
                </a:solidFill>
              </a:defRPr>
            </a:lvl8pPr>
            <a:lvl9pPr marL="2736026" indent="0">
              <a:buNone/>
              <a:defRPr sz="11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E5B341-2C2D-47A2-950D-8D516D217334}" type="datetimeFigureOut">
              <a:rPr lang="en-US" smtClean="0">
                <a:solidFill>
                  <a:srgbClr val="FFFFFF"/>
                </a:solidFill>
              </a:rPr>
              <a:pPr/>
              <a:t>10/31/2016</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4DD7A0C9-5248-4B56-9635-637DE78ECE3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45855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200150"/>
            <a:ext cx="3733800" cy="30861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200150"/>
            <a:ext cx="3733800" cy="30861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05979"/>
            <a:ext cx="7924800" cy="85725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FFE5B341-2C2D-47A2-950D-8D516D217334}" type="datetimeFigureOut">
              <a:rPr lang="en-US" smtClean="0">
                <a:solidFill>
                  <a:srgbClr val="FFFFFF"/>
                </a:solidFill>
              </a:rPr>
              <a:pPr/>
              <a:t>10/31/2016</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4DD7A0C9-5248-4B56-9635-637DE78ECE3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27985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609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05979"/>
            <a:ext cx="7924800" cy="8572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200154"/>
            <a:ext cx="3733800" cy="431006"/>
          </a:xfrm>
        </p:spPr>
        <p:txBody>
          <a:bodyPr anchor="b">
            <a:normAutofit/>
          </a:bodyPr>
          <a:lstStyle>
            <a:lvl1pPr marL="0" indent="0">
              <a:buNone/>
              <a:defRPr sz="1275" b="0" i="0" baseline="0">
                <a:solidFill>
                  <a:schemeClr val="tx2"/>
                </a:solidFill>
              </a:defRPr>
            </a:lvl1pPr>
            <a:lvl2pPr marL="341966" indent="0">
              <a:buNone/>
              <a:defRPr sz="1500" b="1"/>
            </a:lvl2pPr>
            <a:lvl3pPr marL="684032" indent="0">
              <a:buNone/>
              <a:defRPr sz="1425" b="1"/>
            </a:lvl3pPr>
            <a:lvl4pPr marL="1026048" indent="0">
              <a:buNone/>
              <a:defRPr sz="1200" b="1"/>
            </a:lvl4pPr>
            <a:lvl5pPr marL="1368064" indent="0">
              <a:buNone/>
              <a:defRPr sz="1200" b="1"/>
            </a:lvl5pPr>
            <a:lvl6pPr marL="1710131" indent="0">
              <a:buNone/>
              <a:defRPr sz="1200" b="1"/>
            </a:lvl6pPr>
            <a:lvl7pPr marL="2052095" indent="0">
              <a:buNone/>
              <a:defRPr sz="1200" b="1"/>
            </a:lvl7pPr>
            <a:lvl8pPr marL="2394060" indent="0">
              <a:buNone/>
              <a:defRPr sz="1200" b="1"/>
            </a:lvl8pPr>
            <a:lvl9pPr marL="2736026"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800600" y="1200154"/>
            <a:ext cx="3733800" cy="431006"/>
          </a:xfrm>
        </p:spPr>
        <p:txBody>
          <a:bodyPr anchor="b">
            <a:normAutofit/>
          </a:bodyPr>
          <a:lstStyle>
            <a:lvl1pPr marL="0" indent="0">
              <a:buNone/>
              <a:defRPr sz="1275" b="0" i="0" baseline="0">
                <a:solidFill>
                  <a:schemeClr val="tx2"/>
                </a:solidFill>
              </a:defRPr>
            </a:lvl1pPr>
            <a:lvl2pPr marL="341966" indent="0">
              <a:buNone/>
              <a:defRPr sz="1500" b="1"/>
            </a:lvl2pPr>
            <a:lvl3pPr marL="684032" indent="0">
              <a:buNone/>
              <a:defRPr sz="1425" b="1"/>
            </a:lvl3pPr>
            <a:lvl4pPr marL="1026048" indent="0">
              <a:buNone/>
              <a:defRPr sz="1200" b="1"/>
            </a:lvl4pPr>
            <a:lvl5pPr marL="1368064" indent="0">
              <a:buNone/>
              <a:defRPr sz="1200" b="1"/>
            </a:lvl5pPr>
            <a:lvl6pPr marL="1710131" indent="0">
              <a:buNone/>
              <a:defRPr sz="1200" b="1"/>
            </a:lvl6pPr>
            <a:lvl7pPr marL="2052095" indent="0">
              <a:buNone/>
              <a:defRPr sz="1200" b="1"/>
            </a:lvl7pPr>
            <a:lvl8pPr marL="2394060" indent="0">
              <a:buNone/>
              <a:defRPr sz="1200" b="1"/>
            </a:lvl8pPr>
            <a:lvl9pPr marL="2736026"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FFE5B341-2C2D-47A2-950D-8D516D217334}" type="datetimeFigureOut">
              <a:rPr lang="en-US" smtClean="0">
                <a:solidFill>
                  <a:srgbClr val="FFFFFF"/>
                </a:solidFill>
              </a:rPr>
              <a:pPr/>
              <a:t>10/31/2016</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4DD7A0C9-5248-4B56-9635-637DE78ECE3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92890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7924800" cy="85725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E5B341-2C2D-47A2-950D-8D516D217334}" type="datetimeFigureOut">
              <a:rPr lang="en-US" smtClean="0">
                <a:solidFill>
                  <a:srgbClr val="FFFFFF"/>
                </a:solidFill>
              </a:rPr>
              <a:pPr/>
              <a:t>10/31/2016</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4DD7A0C9-5248-4B56-9635-637DE78ECE3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02440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3384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E5B341-2C2D-47A2-950D-8D516D217334}" type="datetimeFigureOut">
              <a:rPr lang="en-US" smtClean="0">
                <a:solidFill>
                  <a:srgbClr val="FFFFFF"/>
                </a:solidFill>
              </a:rPr>
              <a:pPr/>
              <a:t>10/31/2016</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4DD7A0C9-5248-4B56-9635-637DE78ECE3B}" type="slidenum">
              <a:rPr lang="en-US" smtClean="0">
                <a:solidFill>
                  <a:srgbClr val="FFFFFF"/>
                </a:solidFill>
              </a:rPr>
              <a:pPr/>
              <a:t>‹#›</a:t>
            </a:fld>
            <a:endParaRPr lang="en-US">
              <a:solidFill>
                <a:srgbClr val="FFFFFF"/>
              </a:solidFill>
            </a:endParaRPr>
          </a:p>
        </p:txBody>
      </p:sp>
      <p:sp>
        <p:nvSpPr>
          <p:cNvPr id="5" name="Rectangle 4"/>
          <p:cNvSpPr/>
          <p:nvPr userDrawn="1"/>
        </p:nvSpPr>
        <p:spPr>
          <a:xfrm>
            <a:off x="-1" y="4"/>
            <a:ext cx="9144001" cy="5166224"/>
          </a:xfrm>
          <a:prstGeom prst="rect">
            <a:avLst/>
          </a:prstGeom>
          <a:solidFill>
            <a:srgbClr val="0000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26" tIns="34289" rIns="68426" bIns="34289" rtlCol="0" anchor="ctr"/>
          <a:lstStyle/>
          <a:p>
            <a:pPr algn="ctr" defTabSz="684032"/>
            <a:endParaRPr lang="en-US" sz="1425">
              <a:solidFill>
                <a:prstClr val="white"/>
              </a:solidFill>
              <a:latin typeface="Calibri"/>
            </a:endParaRPr>
          </a:p>
        </p:txBody>
      </p:sp>
    </p:spTree>
    <p:extLst>
      <p:ext uri="{BB962C8B-B14F-4D97-AF65-F5344CB8AC3E}">
        <p14:creationId xmlns:p14="http://schemas.microsoft.com/office/powerpoint/2010/main" val="2065674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085850"/>
            <a:ext cx="46482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12648" y="1085850"/>
            <a:ext cx="2971800" cy="822960"/>
          </a:xfrm>
        </p:spPr>
        <p:txBody>
          <a:bodyPr anchor="b"/>
          <a:lstStyle>
            <a:lvl1pPr algn="l">
              <a:defRPr sz="1425"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12648" y="1910922"/>
            <a:ext cx="2971800" cy="2375332"/>
          </a:xfrm>
        </p:spPr>
        <p:txBody>
          <a:bodyPr tIns="9144">
            <a:normAutofit/>
          </a:bodyPr>
          <a:lstStyle>
            <a:lvl1pPr marL="0" indent="0">
              <a:buNone/>
              <a:defRPr sz="1125"/>
            </a:lvl1pPr>
            <a:lvl2pPr marL="341966" indent="0">
              <a:buNone/>
              <a:defRPr sz="900"/>
            </a:lvl2pPr>
            <a:lvl3pPr marL="684032" indent="0">
              <a:buNone/>
              <a:defRPr sz="825"/>
            </a:lvl3pPr>
            <a:lvl4pPr marL="1026048" indent="0">
              <a:buNone/>
              <a:defRPr sz="675"/>
            </a:lvl4pPr>
            <a:lvl5pPr marL="1368064" indent="0">
              <a:buNone/>
              <a:defRPr sz="675"/>
            </a:lvl5pPr>
            <a:lvl6pPr marL="1710131" indent="0">
              <a:buNone/>
              <a:defRPr sz="675"/>
            </a:lvl6pPr>
            <a:lvl7pPr marL="2052095" indent="0">
              <a:buNone/>
              <a:defRPr sz="675"/>
            </a:lvl7pPr>
            <a:lvl8pPr marL="2394060" indent="0">
              <a:buNone/>
              <a:defRPr sz="675"/>
            </a:lvl8pPr>
            <a:lvl9pPr marL="2736026"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FE5B341-2C2D-47A2-950D-8D516D217334}" type="datetimeFigureOut">
              <a:rPr lang="en-US" smtClean="0">
                <a:solidFill>
                  <a:srgbClr val="FFFFFF"/>
                </a:solidFill>
              </a:rPr>
              <a:pPr/>
              <a:t>10/31/2016</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4DD7A0C9-5248-4B56-9635-637DE78ECE3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87353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609600" y="1085850"/>
            <a:ext cx="2971800" cy="822960"/>
          </a:xfrm>
        </p:spPr>
        <p:txBody>
          <a:bodyPr anchor="b"/>
          <a:lstStyle>
            <a:lvl1pPr algn="l">
              <a:defRPr sz="1425"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1500" baseline="0">
                <a:solidFill>
                  <a:schemeClr val="tx1">
                    <a:lumMod val="65000"/>
                  </a:schemeClr>
                </a:solidFill>
              </a:defRPr>
            </a:lvl1pPr>
            <a:lvl2pPr marL="341966" indent="0">
              <a:buNone/>
              <a:defRPr sz="2100"/>
            </a:lvl2pPr>
            <a:lvl3pPr marL="684032" indent="0">
              <a:buNone/>
              <a:defRPr sz="1800"/>
            </a:lvl3pPr>
            <a:lvl4pPr marL="1026048" indent="0">
              <a:buNone/>
              <a:defRPr sz="1500"/>
            </a:lvl4pPr>
            <a:lvl5pPr marL="1368064" indent="0">
              <a:buNone/>
              <a:defRPr sz="1500"/>
            </a:lvl5pPr>
            <a:lvl6pPr marL="1710131" indent="0">
              <a:buNone/>
              <a:defRPr sz="1500"/>
            </a:lvl6pPr>
            <a:lvl7pPr marL="2052095" indent="0">
              <a:buNone/>
              <a:defRPr sz="1500"/>
            </a:lvl7pPr>
            <a:lvl8pPr marL="2394060" indent="0">
              <a:buNone/>
              <a:defRPr sz="1500"/>
            </a:lvl8pPr>
            <a:lvl9pPr marL="273602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09600" y="1910920"/>
            <a:ext cx="2971800" cy="1803832"/>
          </a:xfrm>
        </p:spPr>
        <p:txBody>
          <a:bodyPr tIns="9144">
            <a:normAutofit/>
          </a:bodyPr>
          <a:lstStyle>
            <a:lvl1pPr marL="0" indent="0">
              <a:buNone/>
              <a:defRPr sz="1125"/>
            </a:lvl1pPr>
            <a:lvl2pPr marL="341966" indent="0">
              <a:buNone/>
              <a:defRPr sz="900"/>
            </a:lvl2pPr>
            <a:lvl3pPr marL="684032" indent="0">
              <a:buNone/>
              <a:defRPr sz="825"/>
            </a:lvl3pPr>
            <a:lvl4pPr marL="1026048" indent="0">
              <a:buNone/>
              <a:defRPr sz="675"/>
            </a:lvl4pPr>
            <a:lvl5pPr marL="1368064" indent="0">
              <a:buNone/>
              <a:defRPr sz="675"/>
            </a:lvl5pPr>
            <a:lvl6pPr marL="1710131" indent="0">
              <a:buNone/>
              <a:defRPr sz="675"/>
            </a:lvl6pPr>
            <a:lvl7pPr marL="2052095" indent="0">
              <a:buNone/>
              <a:defRPr sz="675"/>
            </a:lvl7pPr>
            <a:lvl8pPr marL="2394060" indent="0">
              <a:buNone/>
              <a:defRPr sz="675"/>
            </a:lvl8pPr>
            <a:lvl9pPr marL="2736026"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FE5B341-2C2D-47A2-950D-8D516D217334}" type="datetimeFigureOut">
              <a:rPr lang="en-US" smtClean="0">
                <a:solidFill>
                  <a:srgbClr val="FFFFFF"/>
                </a:solidFill>
              </a:rPr>
              <a:pPr/>
              <a:t>10/31/2016</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4DD7A0C9-5248-4B56-9635-637DE78ECE3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26049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E5B341-2C2D-47A2-950D-8D516D217334}" type="datetimeFigureOut">
              <a:rPr lang="en-US" smtClean="0">
                <a:solidFill>
                  <a:srgbClr val="FFFFFF"/>
                </a:solidFill>
              </a:rPr>
              <a:pPr/>
              <a:t>10/31/2016</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4DD7A0C9-5248-4B56-9635-637DE78ECE3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49579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E5B341-2C2D-47A2-950D-8D516D217334}" type="datetimeFigureOut">
              <a:rPr lang="en-US" smtClean="0">
                <a:solidFill>
                  <a:srgbClr val="FFFFFF"/>
                </a:solidFill>
              </a:rPr>
              <a:pPr/>
              <a:t>10/31/2016</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4DD7A0C9-5248-4B56-9635-637DE78ECE3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23415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881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7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662" indent="0" algn="ctr">
              <a:buNone/>
              <a:defRPr>
                <a:solidFill>
                  <a:schemeClr val="tx1">
                    <a:tint val="75000"/>
                  </a:schemeClr>
                </a:solidFill>
              </a:defRPr>
            </a:lvl2pPr>
            <a:lvl3pPr marL="913388" indent="0" algn="ctr">
              <a:buNone/>
              <a:defRPr>
                <a:solidFill>
                  <a:schemeClr val="tx1">
                    <a:tint val="75000"/>
                  </a:schemeClr>
                </a:solidFill>
              </a:defRPr>
            </a:lvl3pPr>
            <a:lvl4pPr marL="1370070" indent="0" algn="ctr">
              <a:buNone/>
              <a:defRPr>
                <a:solidFill>
                  <a:schemeClr val="tx1">
                    <a:tint val="75000"/>
                  </a:schemeClr>
                </a:solidFill>
              </a:defRPr>
            </a:lvl4pPr>
            <a:lvl5pPr marL="1826774" indent="0" algn="ctr">
              <a:buNone/>
              <a:defRPr>
                <a:solidFill>
                  <a:schemeClr val="tx1">
                    <a:tint val="75000"/>
                  </a:schemeClr>
                </a:solidFill>
              </a:defRPr>
            </a:lvl5pPr>
            <a:lvl6pPr marL="2283435" indent="0" algn="ctr">
              <a:buNone/>
              <a:defRPr>
                <a:solidFill>
                  <a:schemeClr val="tx1">
                    <a:tint val="75000"/>
                  </a:schemeClr>
                </a:solidFill>
              </a:defRPr>
            </a:lvl6pPr>
            <a:lvl7pPr marL="2740097" indent="0" algn="ctr">
              <a:buNone/>
              <a:defRPr>
                <a:solidFill>
                  <a:schemeClr val="tx1">
                    <a:tint val="75000"/>
                  </a:schemeClr>
                </a:solidFill>
              </a:defRPr>
            </a:lvl7pPr>
            <a:lvl8pPr marL="3196800" indent="0" algn="ctr">
              <a:buNone/>
              <a:defRPr>
                <a:solidFill>
                  <a:schemeClr val="tx1">
                    <a:tint val="75000"/>
                  </a:schemeClr>
                </a:solidFill>
              </a:defRPr>
            </a:lvl8pPr>
            <a:lvl9pPr marL="36534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9610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2647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273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9191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52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662" indent="0">
              <a:buNone/>
              <a:defRPr sz="2025" b="1"/>
            </a:lvl2pPr>
            <a:lvl3pPr marL="913388" indent="0">
              <a:buNone/>
              <a:defRPr sz="1800" b="1"/>
            </a:lvl3pPr>
            <a:lvl4pPr marL="1370070" indent="0">
              <a:buNone/>
              <a:defRPr sz="1575" b="1"/>
            </a:lvl4pPr>
            <a:lvl5pPr marL="1826774" indent="0">
              <a:buNone/>
              <a:defRPr sz="1575" b="1"/>
            </a:lvl5pPr>
            <a:lvl6pPr marL="2283435" indent="0">
              <a:buNone/>
              <a:defRPr sz="1575" b="1"/>
            </a:lvl6pPr>
            <a:lvl7pPr marL="2740097" indent="0">
              <a:buNone/>
              <a:defRPr sz="1575" b="1"/>
            </a:lvl7pPr>
            <a:lvl8pPr marL="3196800" indent="0">
              <a:buNone/>
              <a:defRPr sz="1575" b="1"/>
            </a:lvl8pPr>
            <a:lvl9pPr marL="3653491" indent="0">
              <a:buNone/>
              <a:defRPr sz="1575"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8" y="1151335"/>
            <a:ext cx="4041775" cy="479822"/>
          </a:xfrm>
        </p:spPr>
        <p:txBody>
          <a:bodyPr anchor="b"/>
          <a:lstStyle>
            <a:lvl1pPr marL="0" indent="0">
              <a:buNone/>
              <a:defRPr sz="2400" b="1"/>
            </a:lvl1pPr>
            <a:lvl2pPr marL="456662" indent="0">
              <a:buNone/>
              <a:defRPr sz="2025" b="1"/>
            </a:lvl2pPr>
            <a:lvl3pPr marL="913388" indent="0">
              <a:buNone/>
              <a:defRPr sz="1800" b="1"/>
            </a:lvl3pPr>
            <a:lvl4pPr marL="1370070" indent="0">
              <a:buNone/>
              <a:defRPr sz="1575" b="1"/>
            </a:lvl4pPr>
            <a:lvl5pPr marL="1826774" indent="0">
              <a:buNone/>
              <a:defRPr sz="1575" b="1"/>
            </a:lvl5pPr>
            <a:lvl6pPr marL="2283435" indent="0">
              <a:buNone/>
              <a:defRPr sz="1575" b="1"/>
            </a:lvl6pPr>
            <a:lvl7pPr marL="2740097" indent="0">
              <a:buNone/>
              <a:defRPr sz="1575" b="1"/>
            </a:lvl7pPr>
            <a:lvl8pPr marL="3196800" indent="0">
              <a:buNone/>
              <a:defRPr sz="1575" b="1"/>
            </a:lvl8pPr>
            <a:lvl9pPr marL="3653491" indent="0">
              <a:buNone/>
              <a:defRPr sz="1575" b="1"/>
            </a:lvl9pPr>
          </a:lstStyle>
          <a:p>
            <a:pPr lvl="0"/>
            <a:r>
              <a:rPr lang="en-US"/>
              <a:t>Click to edit Master text styles</a:t>
            </a:r>
          </a:p>
        </p:txBody>
      </p:sp>
      <p:sp>
        <p:nvSpPr>
          <p:cNvPr id="6" name="Content Placeholder 5"/>
          <p:cNvSpPr>
            <a:spLocks noGrp="1"/>
          </p:cNvSpPr>
          <p:nvPr>
            <p:ph sz="quarter" idx="4"/>
          </p:nvPr>
        </p:nvSpPr>
        <p:spPr>
          <a:xfrm>
            <a:off x="4645078" y="1631156"/>
            <a:ext cx="4041775"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6380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9032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661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25" b="1"/>
            </a:lvl1pPr>
          </a:lstStyle>
          <a:p>
            <a:r>
              <a:rPr lang="en-US"/>
              <a:t>Click to edit Master title style</a:t>
            </a:r>
          </a:p>
        </p:txBody>
      </p:sp>
      <p:sp>
        <p:nvSpPr>
          <p:cNvPr id="3" name="Content Placeholder 2"/>
          <p:cNvSpPr>
            <a:spLocks noGrp="1"/>
          </p:cNvSpPr>
          <p:nvPr>
            <p:ph idx="1"/>
          </p:nvPr>
        </p:nvSpPr>
        <p:spPr>
          <a:xfrm>
            <a:off x="3575050" y="204839"/>
            <a:ext cx="5111750" cy="4389835"/>
          </a:xfrm>
        </p:spPr>
        <p:txBody>
          <a:bodyPr/>
          <a:lstStyle>
            <a:lvl1pPr>
              <a:defRPr sz="3225"/>
            </a:lvl1pPr>
            <a:lvl2pPr>
              <a:defRPr sz="2775"/>
            </a:lvl2pPr>
            <a:lvl3pPr>
              <a:defRPr sz="240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25"/>
            </a:lvl1pPr>
            <a:lvl2pPr marL="456662" indent="0">
              <a:buNone/>
              <a:defRPr sz="1200"/>
            </a:lvl2pPr>
            <a:lvl3pPr marL="913388" indent="0">
              <a:buNone/>
              <a:defRPr sz="975"/>
            </a:lvl3pPr>
            <a:lvl4pPr marL="1370070" indent="0">
              <a:buNone/>
              <a:defRPr sz="900"/>
            </a:lvl4pPr>
            <a:lvl5pPr marL="1826774" indent="0">
              <a:buNone/>
              <a:defRPr sz="900"/>
            </a:lvl5pPr>
            <a:lvl6pPr marL="2283435" indent="0">
              <a:buNone/>
              <a:defRPr sz="900"/>
            </a:lvl6pPr>
            <a:lvl7pPr marL="2740097" indent="0">
              <a:buNone/>
              <a:defRPr sz="900"/>
            </a:lvl7pPr>
            <a:lvl8pPr marL="3196800" indent="0">
              <a:buNone/>
              <a:defRPr sz="900"/>
            </a:lvl8pPr>
            <a:lvl9pPr marL="365349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362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25"/>
            </a:lvl1pPr>
            <a:lvl2pPr marL="456662" indent="0">
              <a:buNone/>
              <a:defRPr sz="2775"/>
            </a:lvl2pPr>
            <a:lvl3pPr marL="913388" indent="0">
              <a:buNone/>
              <a:defRPr sz="2400"/>
            </a:lvl3pPr>
            <a:lvl4pPr marL="1370070" indent="0">
              <a:buNone/>
              <a:defRPr sz="2025"/>
            </a:lvl4pPr>
            <a:lvl5pPr marL="1826774" indent="0">
              <a:buNone/>
              <a:defRPr sz="2025"/>
            </a:lvl5pPr>
            <a:lvl6pPr marL="2283435" indent="0">
              <a:buNone/>
              <a:defRPr sz="2025"/>
            </a:lvl6pPr>
            <a:lvl7pPr marL="2740097" indent="0">
              <a:buNone/>
              <a:defRPr sz="2025"/>
            </a:lvl7pPr>
            <a:lvl8pPr marL="3196800" indent="0">
              <a:buNone/>
              <a:defRPr sz="2025"/>
            </a:lvl8pPr>
            <a:lvl9pPr marL="3653491" indent="0">
              <a:buNone/>
              <a:defRPr sz="2025"/>
            </a:lvl9pPr>
          </a:lstStyle>
          <a:p>
            <a:endParaRPr lang="en-US" dirty="0"/>
          </a:p>
        </p:txBody>
      </p:sp>
      <p:sp>
        <p:nvSpPr>
          <p:cNvPr id="4" name="Text Placeholder 3"/>
          <p:cNvSpPr>
            <a:spLocks noGrp="1"/>
          </p:cNvSpPr>
          <p:nvPr>
            <p:ph type="body" sz="half" idx="2"/>
          </p:nvPr>
        </p:nvSpPr>
        <p:spPr>
          <a:xfrm>
            <a:off x="1792288" y="4025554"/>
            <a:ext cx="5486400" cy="603647"/>
          </a:xfrm>
        </p:spPr>
        <p:txBody>
          <a:bodyPr/>
          <a:lstStyle>
            <a:lvl1pPr marL="0" indent="0">
              <a:buNone/>
              <a:defRPr sz="1425"/>
            </a:lvl1pPr>
            <a:lvl2pPr marL="456662" indent="0">
              <a:buNone/>
              <a:defRPr sz="1200"/>
            </a:lvl2pPr>
            <a:lvl3pPr marL="913388" indent="0">
              <a:buNone/>
              <a:defRPr sz="975"/>
            </a:lvl3pPr>
            <a:lvl4pPr marL="1370070" indent="0">
              <a:buNone/>
              <a:defRPr sz="900"/>
            </a:lvl4pPr>
            <a:lvl5pPr marL="1826774" indent="0">
              <a:buNone/>
              <a:defRPr sz="900"/>
            </a:lvl5pPr>
            <a:lvl6pPr marL="2283435" indent="0">
              <a:buNone/>
              <a:defRPr sz="900"/>
            </a:lvl6pPr>
            <a:lvl7pPr marL="2740097" indent="0">
              <a:buNone/>
              <a:defRPr sz="900"/>
            </a:lvl7pPr>
            <a:lvl8pPr marL="3196800" indent="0">
              <a:buNone/>
              <a:defRPr sz="900"/>
            </a:lvl8pPr>
            <a:lvl9pPr marL="365349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8178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6482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9523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8"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350" tIns="45675" rIns="91350" bIns="45675" anchor="ctr"/>
          <a:lstStyle/>
          <a:p>
            <a:pPr algn="ctr" defTabSz="456662"/>
            <a:endParaRPr lang="en-US" sz="18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678" algn="r">
              <a:defRPr sz="2025"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350" tIns="45675" rIns="91350" bIns="45675" anchor="ctr"/>
          <a:lstStyle/>
          <a:p>
            <a:pPr algn="ctr" defTabSz="456662"/>
            <a:endParaRPr lang="en-US" sz="18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908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8"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350" tIns="45675" rIns="91350" bIns="45675" anchor="ctr"/>
          <a:lstStyle/>
          <a:p>
            <a:pPr algn="ctr" defTabSz="456662"/>
            <a:endParaRPr lang="en-US" sz="18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678" algn="r">
              <a:defRPr sz="2025"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350" tIns="45675" rIns="91350" bIns="45675" anchor="ctr"/>
          <a:lstStyle/>
          <a:p>
            <a:pPr algn="ctr" defTabSz="456662"/>
            <a:endParaRPr lang="en-US" sz="18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73"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1478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5868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8"/>
            <a:ext cx="4038600" cy="2545556"/>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8"/>
            <a:ext cx="4038600" cy="2545556"/>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04274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770" indent="0" algn="ctr">
              <a:buNone/>
              <a:defRPr>
                <a:solidFill>
                  <a:schemeClr val="tx1">
                    <a:tint val="75000"/>
                  </a:schemeClr>
                </a:solidFill>
              </a:defRPr>
            </a:lvl2pPr>
            <a:lvl3pPr marL="913590" indent="0" algn="ctr">
              <a:buNone/>
              <a:defRPr>
                <a:solidFill>
                  <a:schemeClr val="tx1">
                    <a:tint val="75000"/>
                  </a:schemeClr>
                </a:solidFill>
              </a:defRPr>
            </a:lvl3pPr>
            <a:lvl4pPr marL="1370376" indent="0" algn="ctr">
              <a:buNone/>
              <a:defRPr>
                <a:solidFill>
                  <a:schemeClr val="tx1">
                    <a:tint val="75000"/>
                  </a:schemeClr>
                </a:solidFill>
              </a:defRPr>
            </a:lvl4pPr>
            <a:lvl5pPr marL="1827179" indent="0" algn="ctr">
              <a:buNone/>
              <a:defRPr>
                <a:solidFill>
                  <a:schemeClr val="tx1">
                    <a:tint val="75000"/>
                  </a:schemeClr>
                </a:solidFill>
              </a:defRPr>
            </a:lvl5pPr>
            <a:lvl6pPr marL="2283948" indent="0" algn="ctr">
              <a:buNone/>
              <a:defRPr>
                <a:solidFill>
                  <a:schemeClr val="tx1">
                    <a:tint val="75000"/>
                  </a:schemeClr>
                </a:solidFill>
              </a:defRPr>
            </a:lvl6pPr>
            <a:lvl7pPr marL="2740718" indent="0" algn="ctr">
              <a:buNone/>
              <a:defRPr>
                <a:solidFill>
                  <a:schemeClr val="tx1">
                    <a:tint val="75000"/>
                  </a:schemeClr>
                </a:solidFill>
              </a:defRPr>
            </a:lvl7pPr>
            <a:lvl8pPr marL="3197520" indent="0" algn="ctr">
              <a:buNone/>
              <a:defRPr>
                <a:solidFill>
                  <a:schemeClr val="tx1">
                    <a:tint val="75000"/>
                  </a:schemeClr>
                </a:solidFill>
              </a:defRPr>
            </a:lvl8pPr>
            <a:lvl9pPr marL="365431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0416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3732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911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1342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770" indent="0">
              <a:buNone/>
              <a:defRPr sz="2025" b="1"/>
            </a:lvl2pPr>
            <a:lvl3pPr marL="913590" indent="0">
              <a:buNone/>
              <a:defRPr sz="1800" b="1"/>
            </a:lvl3pPr>
            <a:lvl4pPr marL="1370376" indent="0">
              <a:buNone/>
              <a:defRPr sz="1575" b="1"/>
            </a:lvl4pPr>
            <a:lvl5pPr marL="1827179" indent="0">
              <a:buNone/>
              <a:defRPr sz="1575" b="1"/>
            </a:lvl5pPr>
            <a:lvl6pPr marL="2283948" indent="0">
              <a:buNone/>
              <a:defRPr sz="1575" b="1"/>
            </a:lvl6pPr>
            <a:lvl7pPr marL="2740718" indent="0">
              <a:buNone/>
              <a:defRPr sz="1575" b="1"/>
            </a:lvl7pPr>
            <a:lvl8pPr marL="3197520" indent="0">
              <a:buNone/>
              <a:defRPr sz="1575" b="1"/>
            </a:lvl8pPr>
            <a:lvl9pPr marL="3654310" indent="0">
              <a:buNone/>
              <a:defRPr sz="1575"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9" y="1151335"/>
            <a:ext cx="4041775" cy="479822"/>
          </a:xfrm>
        </p:spPr>
        <p:txBody>
          <a:bodyPr anchor="b"/>
          <a:lstStyle>
            <a:lvl1pPr marL="0" indent="0">
              <a:buNone/>
              <a:defRPr sz="2400" b="1"/>
            </a:lvl1pPr>
            <a:lvl2pPr marL="456770" indent="0">
              <a:buNone/>
              <a:defRPr sz="2025" b="1"/>
            </a:lvl2pPr>
            <a:lvl3pPr marL="913590" indent="0">
              <a:buNone/>
              <a:defRPr sz="1800" b="1"/>
            </a:lvl3pPr>
            <a:lvl4pPr marL="1370376" indent="0">
              <a:buNone/>
              <a:defRPr sz="1575" b="1"/>
            </a:lvl4pPr>
            <a:lvl5pPr marL="1827179" indent="0">
              <a:buNone/>
              <a:defRPr sz="1575" b="1"/>
            </a:lvl5pPr>
            <a:lvl6pPr marL="2283948" indent="0">
              <a:buNone/>
              <a:defRPr sz="1575" b="1"/>
            </a:lvl6pPr>
            <a:lvl7pPr marL="2740718" indent="0">
              <a:buNone/>
              <a:defRPr sz="1575" b="1"/>
            </a:lvl7pPr>
            <a:lvl8pPr marL="3197520" indent="0">
              <a:buNone/>
              <a:defRPr sz="1575" b="1"/>
            </a:lvl8pPr>
            <a:lvl9pPr marL="3654310" indent="0">
              <a:buNone/>
              <a:defRPr sz="1575" b="1"/>
            </a:lvl9pPr>
          </a:lstStyle>
          <a:p>
            <a:pPr lvl="0"/>
            <a:r>
              <a:rPr lang="en-US"/>
              <a:t>Click to edit Master text styles</a:t>
            </a:r>
          </a:p>
        </p:txBody>
      </p:sp>
      <p:sp>
        <p:nvSpPr>
          <p:cNvPr id="6" name="Content Placeholder 5"/>
          <p:cNvSpPr>
            <a:spLocks noGrp="1"/>
          </p:cNvSpPr>
          <p:nvPr>
            <p:ph sz="quarter" idx="4"/>
          </p:nvPr>
        </p:nvSpPr>
        <p:spPr>
          <a:xfrm>
            <a:off x="4645069" y="1631156"/>
            <a:ext cx="4041775"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84780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97220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17705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25" b="1"/>
            </a:lvl1pPr>
          </a:lstStyle>
          <a:p>
            <a:r>
              <a:rPr lang="en-US"/>
              <a:t>Click to edit Master title style</a:t>
            </a:r>
          </a:p>
        </p:txBody>
      </p:sp>
      <p:sp>
        <p:nvSpPr>
          <p:cNvPr id="3" name="Content Placeholder 2"/>
          <p:cNvSpPr>
            <a:spLocks noGrp="1"/>
          </p:cNvSpPr>
          <p:nvPr>
            <p:ph idx="1"/>
          </p:nvPr>
        </p:nvSpPr>
        <p:spPr>
          <a:xfrm>
            <a:off x="3575050" y="204830"/>
            <a:ext cx="5111750" cy="4389835"/>
          </a:xfrm>
        </p:spPr>
        <p:txBody>
          <a:bodyPr/>
          <a:lstStyle>
            <a:lvl1pPr>
              <a:defRPr sz="3225"/>
            </a:lvl1pPr>
            <a:lvl2pPr>
              <a:defRPr sz="2775"/>
            </a:lvl2pPr>
            <a:lvl3pPr>
              <a:defRPr sz="240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25"/>
            </a:lvl1pPr>
            <a:lvl2pPr marL="456770" indent="0">
              <a:buNone/>
              <a:defRPr sz="1200"/>
            </a:lvl2pPr>
            <a:lvl3pPr marL="913590" indent="0">
              <a:buNone/>
              <a:defRPr sz="975"/>
            </a:lvl3pPr>
            <a:lvl4pPr marL="1370376" indent="0">
              <a:buNone/>
              <a:defRPr sz="900"/>
            </a:lvl4pPr>
            <a:lvl5pPr marL="1827179" indent="0">
              <a:buNone/>
              <a:defRPr sz="900"/>
            </a:lvl5pPr>
            <a:lvl6pPr marL="2283948" indent="0">
              <a:buNone/>
              <a:defRPr sz="900"/>
            </a:lvl6pPr>
            <a:lvl7pPr marL="2740718" indent="0">
              <a:buNone/>
              <a:defRPr sz="900"/>
            </a:lvl7pPr>
            <a:lvl8pPr marL="3197520" indent="0">
              <a:buNone/>
              <a:defRPr sz="900"/>
            </a:lvl8pPr>
            <a:lvl9pPr marL="365431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1362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25"/>
            </a:lvl1pPr>
            <a:lvl2pPr marL="456770" indent="0">
              <a:buNone/>
              <a:defRPr sz="2775"/>
            </a:lvl2pPr>
            <a:lvl3pPr marL="913590" indent="0">
              <a:buNone/>
              <a:defRPr sz="2400"/>
            </a:lvl3pPr>
            <a:lvl4pPr marL="1370376" indent="0">
              <a:buNone/>
              <a:defRPr sz="2025"/>
            </a:lvl4pPr>
            <a:lvl5pPr marL="1827179" indent="0">
              <a:buNone/>
              <a:defRPr sz="2025"/>
            </a:lvl5pPr>
            <a:lvl6pPr marL="2283948" indent="0">
              <a:buNone/>
              <a:defRPr sz="2025"/>
            </a:lvl6pPr>
            <a:lvl7pPr marL="2740718" indent="0">
              <a:buNone/>
              <a:defRPr sz="2025"/>
            </a:lvl7pPr>
            <a:lvl8pPr marL="3197520" indent="0">
              <a:buNone/>
              <a:defRPr sz="2025"/>
            </a:lvl8pPr>
            <a:lvl9pPr marL="3654310" indent="0">
              <a:buNone/>
              <a:defRPr sz="2025"/>
            </a:lvl9pPr>
          </a:lstStyle>
          <a:p>
            <a:endParaRPr lang="en-US" dirty="0"/>
          </a:p>
        </p:txBody>
      </p:sp>
      <p:sp>
        <p:nvSpPr>
          <p:cNvPr id="4" name="Text Placeholder 3"/>
          <p:cNvSpPr>
            <a:spLocks noGrp="1"/>
          </p:cNvSpPr>
          <p:nvPr>
            <p:ph type="body" sz="half" idx="2"/>
          </p:nvPr>
        </p:nvSpPr>
        <p:spPr>
          <a:xfrm>
            <a:off x="1792288" y="4025545"/>
            <a:ext cx="5486400" cy="603647"/>
          </a:xfrm>
        </p:spPr>
        <p:txBody>
          <a:bodyPr/>
          <a:lstStyle>
            <a:lvl1pPr marL="0" indent="0">
              <a:buNone/>
              <a:defRPr sz="1425"/>
            </a:lvl1pPr>
            <a:lvl2pPr marL="456770" indent="0">
              <a:buNone/>
              <a:defRPr sz="1200"/>
            </a:lvl2pPr>
            <a:lvl3pPr marL="913590" indent="0">
              <a:buNone/>
              <a:defRPr sz="975"/>
            </a:lvl3pPr>
            <a:lvl4pPr marL="1370376" indent="0">
              <a:buNone/>
              <a:defRPr sz="900"/>
            </a:lvl4pPr>
            <a:lvl5pPr marL="1827179" indent="0">
              <a:buNone/>
              <a:defRPr sz="900"/>
            </a:lvl5pPr>
            <a:lvl6pPr marL="2283948" indent="0">
              <a:buNone/>
              <a:defRPr sz="900"/>
            </a:lvl6pPr>
            <a:lvl7pPr marL="2740718" indent="0">
              <a:buNone/>
              <a:defRPr sz="900"/>
            </a:lvl7pPr>
            <a:lvl8pPr marL="3197520" indent="0">
              <a:buNone/>
              <a:defRPr sz="900"/>
            </a:lvl8pPr>
            <a:lvl9pPr marL="365431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03917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7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8"/>
            <a:ext cx="4040188" cy="479822"/>
          </a:xfrm>
        </p:spPr>
        <p:txBody>
          <a:bodyPr anchor="b"/>
          <a:lstStyle>
            <a:lvl1pPr marL="0" indent="0">
              <a:buNone/>
              <a:defRPr sz="1800" b="1"/>
            </a:lvl1pPr>
            <a:lvl2pPr marL="341966" indent="0">
              <a:buNone/>
              <a:defRPr sz="1500" b="1"/>
            </a:lvl2pPr>
            <a:lvl3pPr marL="684032" indent="0">
              <a:buNone/>
              <a:defRPr sz="1425" b="1"/>
            </a:lvl3pPr>
            <a:lvl4pPr marL="1026048" indent="0">
              <a:buNone/>
              <a:defRPr sz="1200" b="1"/>
            </a:lvl4pPr>
            <a:lvl5pPr marL="1368064" indent="0">
              <a:buNone/>
              <a:defRPr sz="1200" b="1"/>
            </a:lvl5pPr>
            <a:lvl6pPr marL="1710131" indent="0">
              <a:buNone/>
              <a:defRPr sz="1200" b="1"/>
            </a:lvl6pPr>
            <a:lvl7pPr marL="2052095" indent="0">
              <a:buNone/>
              <a:defRPr sz="1200" b="1"/>
            </a:lvl7pPr>
            <a:lvl8pPr marL="2394060" indent="0">
              <a:buNone/>
              <a:defRPr sz="1200" b="1"/>
            </a:lvl8pPr>
            <a:lvl9pPr marL="2736026"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38" y="1151338"/>
            <a:ext cx="4041775" cy="479822"/>
          </a:xfrm>
        </p:spPr>
        <p:txBody>
          <a:bodyPr anchor="b"/>
          <a:lstStyle>
            <a:lvl1pPr marL="0" indent="0">
              <a:buNone/>
              <a:defRPr sz="1800" b="1"/>
            </a:lvl1pPr>
            <a:lvl2pPr marL="341966" indent="0">
              <a:buNone/>
              <a:defRPr sz="1500" b="1"/>
            </a:lvl2pPr>
            <a:lvl3pPr marL="684032" indent="0">
              <a:buNone/>
              <a:defRPr sz="1425" b="1"/>
            </a:lvl3pPr>
            <a:lvl4pPr marL="1026048" indent="0">
              <a:buNone/>
              <a:defRPr sz="1200" b="1"/>
            </a:lvl4pPr>
            <a:lvl5pPr marL="1368064" indent="0">
              <a:buNone/>
              <a:defRPr sz="1200" b="1"/>
            </a:lvl5pPr>
            <a:lvl6pPr marL="1710131" indent="0">
              <a:buNone/>
              <a:defRPr sz="1200" b="1"/>
            </a:lvl6pPr>
            <a:lvl7pPr marL="2052095" indent="0">
              <a:buNone/>
              <a:defRPr sz="1200" b="1"/>
            </a:lvl7pPr>
            <a:lvl8pPr marL="2394060" indent="0">
              <a:buNone/>
              <a:defRPr sz="1200" b="1"/>
            </a:lvl8pPr>
            <a:lvl9pPr marL="273602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38" y="1631156"/>
            <a:ext cx="4041775" cy="2963466"/>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99085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48529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8"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368" tIns="45684" rIns="91368" bIns="45684" anchor="ctr"/>
          <a:lstStyle/>
          <a:p>
            <a:pPr algn="ctr" defTabSz="456770"/>
            <a:endParaRPr lang="en-US" sz="18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719" algn="r">
              <a:defRPr sz="2025"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368" tIns="45684" rIns="91368" bIns="45684" anchor="ctr"/>
          <a:lstStyle/>
          <a:p>
            <a:pPr algn="ctr" defTabSz="456770"/>
            <a:endParaRPr lang="en-US" sz="18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59306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8"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368" tIns="45684" rIns="91368" bIns="45684" anchor="ctr"/>
          <a:lstStyle/>
          <a:p>
            <a:pPr algn="ctr" defTabSz="456770"/>
            <a:endParaRPr lang="en-US" sz="18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719" algn="r">
              <a:defRPr sz="2025"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368" tIns="45684" rIns="91368" bIns="45684" anchor="ctr"/>
          <a:lstStyle/>
          <a:p>
            <a:pPr algn="ctr" defTabSz="456770"/>
            <a:endParaRPr lang="en-US" sz="18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64"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82268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0778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93694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30090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666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00180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6" indent="0">
              <a:buNone/>
              <a:defRPr sz="2025" b="1"/>
            </a:lvl2pPr>
            <a:lvl3pPr marL="914220" indent="0">
              <a:buNone/>
              <a:defRPr sz="1800" b="1"/>
            </a:lvl3pPr>
            <a:lvl4pPr marL="1371328" indent="0">
              <a:buNone/>
              <a:defRPr sz="1575" b="1"/>
            </a:lvl4pPr>
            <a:lvl5pPr marL="1828439" indent="0">
              <a:buNone/>
              <a:defRPr sz="1575" b="1"/>
            </a:lvl5pPr>
            <a:lvl6pPr marL="2285544" indent="0">
              <a:buNone/>
              <a:defRPr sz="1575" b="1"/>
            </a:lvl6pPr>
            <a:lvl7pPr marL="2742650" indent="0">
              <a:buNone/>
              <a:defRPr sz="1575" b="1"/>
            </a:lvl7pPr>
            <a:lvl8pPr marL="3199760" indent="0">
              <a:buNone/>
              <a:defRPr sz="1575" b="1"/>
            </a:lvl8pPr>
            <a:lvl9pPr marL="3656869" indent="0">
              <a:buNone/>
              <a:defRPr sz="1575"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1" y="1151335"/>
            <a:ext cx="4041775" cy="479822"/>
          </a:xfrm>
        </p:spPr>
        <p:txBody>
          <a:bodyPr anchor="b"/>
          <a:lstStyle>
            <a:lvl1pPr marL="0" indent="0">
              <a:buNone/>
              <a:defRPr sz="2400" b="1"/>
            </a:lvl1pPr>
            <a:lvl2pPr marL="457106" indent="0">
              <a:buNone/>
              <a:defRPr sz="2025" b="1"/>
            </a:lvl2pPr>
            <a:lvl3pPr marL="914220" indent="0">
              <a:buNone/>
              <a:defRPr sz="1800" b="1"/>
            </a:lvl3pPr>
            <a:lvl4pPr marL="1371328" indent="0">
              <a:buNone/>
              <a:defRPr sz="1575" b="1"/>
            </a:lvl4pPr>
            <a:lvl5pPr marL="1828439" indent="0">
              <a:buNone/>
              <a:defRPr sz="1575" b="1"/>
            </a:lvl5pPr>
            <a:lvl6pPr marL="2285544" indent="0">
              <a:buNone/>
              <a:defRPr sz="1575" b="1"/>
            </a:lvl6pPr>
            <a:lvl7pPr marL="2742650" indent="0">
              <a:buNone/>
              <a:defRPr sz="1575" b="1"/>
            </a:lvl7pPr>
            <a:lvl8pPr marL="3199760" indent="0">
              <a:buNone/>
              <a:defRPr sz="1575" b="1"/>
            </a:lvl8pPr>
            <a:lvl9pPr marL="3656869" indent="0">
              <a:buNone/>
              <a:defRPr sz="1575" b="1"/>
            </a:lvl9pPr>
          </a:lstStyle>
          <a:p>
            <a:pPr lvl="0"/>
            <a:r>
              <a:rPr lang="en-US"/>
              <a:t>Click to edit Master text styles</a:t>
            </a:r>
          </a:p>
        </p:txBody>
      </p:sp>
      <p:sp>
        <p:nvSpPr>
          <p:cNvPr id="6" name="Content Placeholder 5"/>
          <p:cNvSpPr>
            <a:spLocks noGrp="1"/>
          </p:cNvSpPr>
          <p:nvPr>
            <p:ph sz="quarter" idx="4"/>
          </p:nvPr>
        </p:nvSpPr>
        <p:spPr>
          <a:xfrm>
            <a:off x="4645041" y="1631156"/>
            <a:ext cx="4041775"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85228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1686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6388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33275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25" b="1"/>
            </a:lvl1pPr>
          </a:lstStyle>
          <a:p>
            <a:r>
              <a:rPr lang="en-US"/>
              <a:t>Click to edit Master title style</a:t>
            </a:r>
          </a:p>
        </p:txBody>
      </p:sp>
      <p:sp>
        <p:nvSpPr>
          <p:cNvPr id="3" name="Content Placeholder 2"/>
          <p:cNvSpPr>
            <a:spLocks noGrp="1"/>
          </p:cNvSpPr>
          <p:nvPr>
            <p:ph idx="1"/>
          </p:nvPr>
        </p:nvSpPr>
        <p:spPr>
          <a:xfrm>
            <a:off x="3575050" y="204802"/>
            <a:ext cx="5111750" cy="4389835"/>
          </a:xfrm>
        </p:spPr>
        <p:txBody>
          <a:bodyPr/>
          <a:lstStyle>
            <a:lvl1pPr>
              <a:defRPr sz="3225"/>
            </a:lvl1pPr>
            <a:lvl2pPr>
              <a:defRPr sz="2775"/>
            </a:lvl2pPr>
            <a:lvl3pPr>
              <a:defRPr sz="240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25"/>
            </a:lvl1pPr>
            <a:lvl2pPr marL="457106" indent="0">
              <a:buNone/>
              <a:defRPr sz="1200"/>
            </a:lvl2pPr>
            <a:lvl3pPr marL="914220" indent="0">
              <a:buNone/>
              <a:defRPr sz="975"/>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76916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25"/>
            </a:lvl1pPr>
            <a:lvl2pPr marL="457106" indent="0">
              <a:buNone/>
              <a:defRPr sz="2775"/>
            </a:lvl2pPr>
            <a:lvl3pPr marL="914220" indent="0">
              <a:buNone/>
              <a:defRPr sz="2400"/>
            </a:lvl3pPr>
            <a:lvl4pPr marL="1371328" indent="0">
              <a:buNone/>
              <a:defRPr sz="2025"/>
            </a:lvl4pPr>
            <a:lvl5pPr marL="1828439" indent="0">
              <a:buNone/>
              <a:defRPr sz="2025"/>
            </a:lvl5pPr>
            <a:lvl6pPr marL="2285544" indent="0">
              <a:buNone/>
              <a:defRPr sz="2025"/>
            </a:lvl6pPr>
            <a:lvl7pPr marL="2742650" indent="0">
              <a:buNone/>
              <a:defRPr sz="2025"/>
            </a:lvl7pPr>
            <a:lvl8pPr marL="3199760" indent="0">
              <a:buNone/>
              <a:defRPr sz="2025"/>
            </a:lvl8pPr>
            <a:lvl9pPr marL="3656869" indent="0">
              <a:buNone/>
              <a:defRPr sz="2025"/>
            </a:lvl9pPr>
          </a:lstStyle>
          <a:p>
            <a:endParaRPr lang="en-US" dirty="0"/>
          </a:p>
        </p:txBody>
      </p:sp>
      <p:sp>
        <p:nvSpPr>
          <p:cNvPr id="4" name="Text Placeholder 3"/>
          <p:cNvSpPr>
            <a:spLocks noGrp="1"/>
          </p:cNvSpPr>
          <p:nvPr>
            <p:ph type="body" sz="half" idx="2"/>
          </p:nvPr>
        </p:nvSpPr>
        <p:spPr>
          <a:xfrm>
            <a:off x="1792288" y="4025517"/>
            <a:ext cx="5486400" cy="603647"/>
          </a:xfrm>
        </p:spPr>
        <p:txBody>
          <a:bodyPr/>
          <a:lstStyle>
            <a:lvl1pPr marL="0" indent="0">
              <a:buNone/>
              <a:defRPr sz="1425"/>
            </a:lvl1pPr>
            <a:lvl2pPr marL="457106" indent="0">
              <a:buNone/>
              <a:defRPr sz="1200"/>
            </a:lvl2pPr>
            <a:lvl3pPr marL="914220" indent="0">
              <a:buNone/>
              <a:defRPr sz="975"/>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4355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78210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80233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8"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24" tIns="45712" rIns="91424" bIns="45712" anchor="ctr"/>
          <a:lstStyle/>
          <a:p>
            <a:pPr algn="ctr" defTabSz="457106"/>
            <a:endParaRPr lang="en-US" sz="18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45" algn="r">
              <a:defRPr sz="2025"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24" tIns="45712" rIns="91424" bIns="45712" anchor="ctr"/>
          <a:lstStyle/>
          <a:p>
            <a:pPr algn="ctr" defTabSz="457106"/>
            <a:endParaRPr lang="en-US" sz="18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05436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8"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24" tIns="45712" rIns="91424" bIns="45712" anchor="ctr"/>
          <a:lstStyle/>
          <a:p>
            <a:pPr algn="ctr" defTabSz="457106"/>
            <a:endParaRPr lang="en-US" sz="18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45" algn="r">
              <a:defRPr sz="2025"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24" tIns="45712" rIns="91424" bIns="45712" anchor="ctr"/>
          <a:lstStyle/>
          <a:p>
            <a:pPr algn="ctr" defTabSz="457106"/>
            <a:endParaRPr lang="en-US" sz="18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36"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49758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5612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205" y="841772"/>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205" y="2701602"/>
            <a:ext cx="6858000" cy="1241822"/>
          </a:xfrm>
        </p:spPr>
        <p:txBody>
          <a:bodyPr/>
          <a:lstStyle>
            <a:lvl1pPr marL="0" indent="0" algn="ctr">
              <a:buNone/>
              <a:defRPr sz="2400"/>
            </a:lvl1pPr>
            <a:lvl2pPr marL="456185" indent="0" algn="ctr">
              <a:buNone/>
              <a:defRPr sz="2025"/>
            </a:lvl2pPr>
            <a:lvl3pPr marL="912485" indent="0" algn="ctr">
              <a:buNone/>
              <a:defRPr sz="1875"/>
            </a:lvl3pPr>
            <a:lvl4pPr marL="1368710" indent="0" algn="ctr">
              <a:buNone/>
              <a:defRPr sz="1575"/>
            </a:lvl4pPr>
            <a:lvl5pPr marL="1824968" indent="0" algn="ctr">
              <a:buNone/>
              <a:defRPr sz="1575"/>
            </a:lvl5pPr>
            <a:lvl6pPr marL="2281166" indent="0" algn="ctr">
              <a:buNone/>
              <a:defRPr sz="1575"/>
            </a:lvl6pPr>
            <a:lvl7pPr marL="2737346" indent="0" algn="ctr">
              <a:buNone/>
              <a:defRPr sz="1575"/>
            </a:lvl7pPr>
            <a:lvl8pPr marL="3193608" indent="0" algn="ctr">
              <a:buNone/>
              <a:defRPr sz="1575"/>
            </a:lvl8pPr>
            <a:lvl9pPr marL="3649847" indent="0" algn="ctr">
              <a:buNone/>
              <a:defRPr sz="1575"/>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318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410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73233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484"/>
            <a:ext cx="7886700" cy="213955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7" y="3442509"/>
            <a:ext cx="7886700" cy="1125140"/>
          </a:xfrm>
        </p:spPr>
        <p:txBody>
          <a:bodyPr/>
          <a:lstStyle>
            <a:lvl1pPr marL="0" indent="0">
              <a:buNone/>
              <a:defRPr sz="2400">
                <a:solidFill>
                  <a:schemeClr val="tx1">
                    <a:tint val="75000"/>
                  </a:schemeClr>
                </a:solidFill>
              </a:defRPr>
            </a:lvl1pPr>
            <a:lvl2pPr marL="456185" indent="0">
              <a:buNone/>
              <a:defRPr sz="2025">
                <a:solidFill>
                  <a:schemeClr val="tx1">
                    <a:tint val="75000"/>
                  </a:schemeClr>
                </a:solidFill>
              </a:defRPr>
            </a:lvl2pPr>
            <a:lvl3pPr marL="912485" indent="0">
              <a:buNone/>
              <a:defRPr sz="1875">
                <a:solidFill>
                  <a:schemeClr val="tx1">
                    <a:tint val="75000"/>
                  </a:schemeClr>
                </a:solidFill>
              </a:defRPr>
            </a:lvl3pPr>
            <a:lvl4pPr marL="1368710" indent="0">
              <a:buNone/>
              <a:defRPr sz="1575">
                <a:solidFill>
                  <a:schemeClr val="tx1">
                    <a:tint val="75000"/>
                  </a:schemeClr>
                </a:solidFill>
              </a:defRPr>
            </a:lvl4pPr>
            <a:lvl5pPr marL="1824968" indent="0">
              <a:buNone/>
              <a:defRPr sz="1575">
                <a:solidFill>
                  <a:schemeClr val="tx1">
                    <a:tint val="75000"/>
                  </a:schemeClr>
                </a:solidFill>
              </a:defRPr>
            </a:lvl5pPr>
            <a:lvl6pPr marL="2281166" indent="0">
              <a:buNone/>
              <a:defRPr sz="1575">
                <a:solidFill>
                  <a:schemeClr val="tx1">
                    <a:tint val="75000"/>
                  </a:schemeClr>
                </a:solidFill>
              </a:defRPr>
            </a:lvl6pPr>
            <a:lvl7pPr marL="2737346" indent="0">
              <a:buNone/>
              <a:defRPr sz="1575">
                <a:solidFill>
                  <a:schemeClr val="tx1">
                    <a:tint val="75000"/>
                  </a:schemeClr>
                </a:solidFill>
              </a:defRPr>
            </a:lvl7pPr>
            <a:lvl8pPr marL="3193608" indent="0">
              <a:buNone/>
              <a:defRPr sz="1575">
                <a:solidFill>
                  <a:schemeClr val="tx1">
                    <a:tint val="75000"/>
                  </a:schemeClr>
                </a:solidFill>
              </a:defRPr>
            </a:lvl8pPr>
            <a:lvl9pPr marL="3649847" indent="0">
              <a:buNone/>
              <a:defRPr sz="157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54650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4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10/31/2016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2665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30049" y="1260872"/>
            <a:ext cx="3868340" cy="617934"/>
          </a:xfrm>
        </p:spPr>
        <p:txBody>
          <a:bodyPr anchor="b"/>
          <a:lstStyle>
            <a:lvl1pPr marL="0" indent="0">
              <a:buNone/>
              <a:defRPr sz="2400" b="1"/>
            </a:lvl1pPr>
            <a:lvl2pPr marL="456185" indent="0">
              <a:buNone/>
              <a:defRPr sz="2025" b="1"/>
            </a:lvl2pPr>
            <a:lvl3pPr marL="912485" indent="0">
              <a:buNone/>
              <a:defRPr sz="1875" b="1"/>
            </a:lvl3pPr>
            <a:lvl4pPr marL="1368710" indent="0">
              <a:buNone/>
              <a:defRPr sz="1575" b="1"/>
            </a:lvl4pPr>
            <a:lvl5pPr marL="1824968" indent="0">
              <a:buNone/>
              <a:defRPr sz="1575" b="1"/>
            </a:lvl5pPr>
            <a:lvl6pPr marL="2281166" indent="0">
              <a:buNone/>
              <a:defRPr sz="1575" b="1"/>
            </a:lvl6pPr>
            <a:lvl7pPr marL="2737346" indent="0">
              <a:buNone/>
              <a:defRPr sz="1575" b="1"/>
            </a:lvl7pPr>
            <a:lvl8pPr marL="3193608" indent="0">
              <a:buNone/>
              <a:defRPr sz="1575" b="1"/>
            </a:lvl8pPr>
            <a:lvl9pPr marL="3649847" indent="0">
              <a:buNone/>
              <a:defRPr sz="1575" b="1"/>
            </a:lvl9pPr>
          </a:lstStyle>
          <a:p>
            <a:pPr lvl="0"/>
            <a:r>
              <a:rPr lang="en-US"/>
              <a:t>Click to edit Master text styles</a:t>
            </a:r>
          </a:p>
        </p:txBody>
      </p:sp>
      <p:sp>
        <p:nvSpPr>
          <p:cNvPr id="4" name="Content Placeholder 3"/>
          <p:cNvSpPr>
            <a:spLocks noGrp="1"/>
          </p:cNvSpPr>
          <p:nvPr>
            <p:ph sz="half" idx="2"/>
          </p:nvPr>
        </p:nvSpPr>
        <p:spPr>
          <a:xfrm>
            <a:off x="630049"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2400" b="1"/>
            </a:lvl1pPr>
            <a:lvl2pPr marL="456185" indent="0">
              <a:buNone/>
              <a:defRPr sz="2025" b="1"/>
            </a:lvl2pPr>
            <a:lvl3pPr marL="912485" indent="0">
              <a:buNone/>
              <a:defRPr sz="1875" b="1"/>
            </a:lvl3pPr>
            <a:lvl4pPr marL="1368710" indent="0">
              <a:buNone/>
              <a:defRPr sz="1575" b="1"/>
            </a:lvl4pPr>
            <a:lvl5pPr marL="1824968" indent="0">
              <a:buNone/>
              <a:defRPr sz="1575" b="1"/>
            </a:lvl5pPr>
            <a:lvl6pPr marL="2281166" indent="0">
              <a:buNone/>
              <a:defRPr sz="1575" b="1"/>
            </a:lvl6pPr>
            <a:lvl7pPr marL="2737346" indent="0">
              <a:buNone/>
              <a:defRPr sz="1575" b="1"/>
            </a:lvl7pPr>
            <a:lvl8pPr marL="3193608" indent="0">
              <a:buNone/>
              <a:defRPr sz="1575" b="1"/>
            </a:lvl8pPr>
            <a:lvl9pPr marL="3649847" indent="0">
              <a:buNone/>
              <a:defRPr sz="1575" b="1"/>
            </a:lvl9pPr>
          </a:lstStyle>
          <a:p>
            <a:pPr lvl="0"/>
            <a:r>
              <a:rPr lang="en-US"/>
              <a:t>Click to 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10/31/2016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7818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10/31/2016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5752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10/31/2016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3767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48" y="342900"/>
            <a:ext cx="2949178" cy="1200150"/>
          </a:xfrm>
        </p:spPr>
        <p:txBody>
          <a:bodyPr anchor="b"/>
          <a:lstStyle>
            <a:lvl1pPr>
              <a:defRPr sz="3225"/>
            </a:lvl1pPr>
          </a:lstStyle>
          <a:p>
            <a:r>
              <a:rPr lang="en-US"/>
              <a:t>Click to edit Master title style</a:t>
            </a:r>
          </a:p>
        </p:txBody>
      </p:sp>
      <p:sp>
        <p:nvSpPr>
          <p:cNvPr id="3" name="Content Placeholder 2"/>
          <p:cNvSpPr>
            <a:spLocks noGrp="1"/>
          </p:cNvSpPr>
          <p:nvPr>
            <p:ph idx="1"/>
          </p:nvPr>
        </p:nvSpPr>
        <p:spPr>
          <a:xfrm>
            <a:off x="3887391" y="740750"/>
            <a:ext cx="4629150" cy="3655219"/>
          </a:xfrm>
        </p:spPr>
        <p:txBody>
          <a:bodyPr/>
          <a:lstStyle>
            <a:lvl1pPr>
              <a:defRPr sz="3225"/>
            </a:lvl1pPr>
            <a:lvl2pPr>
              <a:defRPr sz="2775"/>
            </a:lvl2pPr>
            <a:lvl3pPr>
              <a:defRPr sz="240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048" y="1543052"/>
            <a:ext cx="2949178" cy="2858691"/>
          </a:xfrm>
        </p:spPr>
        <p:txBody>
          <a:bodyPr/>
          <a:lstStyle>
            <a:lvl1pPr marL="0" indent="0">
              <a:buNone/>
              <a:defRPr sz="1575"/>
            </a:lvl1pPr>
            <a:lvl2pPr marL="456185" indent="0">
              <a:buNone/>
              <a:defRPr sz="1500"/>
            </a:lvl2pPr>
            <a:lvl3pPr marL="912485" indent="0">
              <a:buNone/>
              <a:defRPr sz="1200"/>
            </a:lvl3pPr>
            <a:lvl4pPr marL="1368710" indent="0">
              <a:buNone/>
              <a:defRPr sz="1125"/>
            </a:lvl4pPr>
            <a:lvl5pPr marL="1824968" indent="0">
              <a:buNone/>
              <a:defRPr sz="1125"/>
            </a:lvl5pPr>
            <a:lvl6pPr marL="2281166" indent="0">
              <a:buNone/>
              <a:defRPr sz="1125"/>
            </a:lvl6pPr>
            <a:lvl7pPr marL="2737346" indent="0">
              <a:buNone/>
              <a:defRPr sz="1125"/>
            </a:lvl7pPr>
            <a:lvl8pPr marL="3193608" indent="0">
              <a:buNone/>
              <a:defRPr sz="1125"/>
            </a:lvl8pPr>
            <a:lvl9pPr marL="3649847"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10/31/2016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89702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48" y="342900"/>
            <a:ext cx="2949178" cy="1200150"/>
          </a:xfrm>
        </p:spPr>
        <p:txBody>
          <a:bodyPr anchor="b"/>
          <a:lstStyle>
            <a:lvl1pPr>
              <a:defRPr sz="3225"/>
            </a:lvl1pPr>
          </a:lstStyle>
          <a:p>
            <a:r>
              <a:rPr lang="en-US"/>
              <a:t>Click to edit Master title style</a:t>
            </a:r>
          </a:p>
        </p:txBody>
      </p:sp>
      <p:sp>
        <p:nvSpPr>
          <p:cNvPr id="3" name="Picture Placeholder 2"/>
          <p:cNvSpPr>
            <a:spLocks noGrp="1"/>
          </p:cNvSpPr>
          <p:nvPr>
            <p:ph type="pic" idx="1"/>
          </p:nvPr>
        </p:nvSpPr>
        <p:spPr>
          <a:xfrm>
            <a:off x="3887391" y="740750"/>
            <a:ext cx="4629150" cy="3655219"/>
          </a:xfrm>
        </p:spPr>
        <p:txBody>
          <a:bodyPr/>
          <a:lstStyle>
            <a:lvl1pPr marL="0" indent="0">
              <a:buNone/>
              <a:defRPr sz="3225"/>
            </a:lvl1pPr>
            <a:lvl2pPr marL="456185" indent="0">
              <a:buNone/>
              <a:defRPr sz="2775"/>
            </a:lvl2pPr>
            <a:lvl3pPr marL="912485" indent="0">
              <a:buNone/>
              <a:defRPr sz="2400"/>
            </a:lvl3pPr>
            <a:lvl4pPr marL="1368710" indent="0">
              <a:buNone/>
              <a:defRPr sz="2025"/>
            </a:lvl4pPr>
            <a:lvl5pPr marL="1824968" indent="0">
              <a:buNone/>
              <a:defRPr sz="2025"/>
            </a:lvl5pPr>
            <a:lvl6pPr marL="2281166" indent="0">
              <a:buNone/>
              <a:defRPr sz="2025"/>
            </a:lvl6pPr>
            <a:lvl7pPr marL="2737346" indent="0">
              <a:buNone/>
              <a:defRPr sz="2025"/>
            </a:lvl7pPr>
            <a:lvl8pPr marL="3193608" indent="0">
              <a:buNone/>
              <a:defRPr sz="2025"/>
            </a:lvl8pPr>
            <a:lvl9pPr marL="3649847" indent="0">
              <a:buNone/>
              <a:defRPr sz="2025"/>
            </a:lvl9pPr>
          </a:lstStyle>
          <a:p>
            <a:endParaRPr lang="en-US"/>
          </a:p>
        </p:txBody>
      </p:sp>
      <p:sp>
        <p:nvSpPr>
          <p:cNvPr id="4" name="Text Placeholder 3"/>
          <p:cNvSpPr>
            <a:spLocks noGrp="1"/>
          </p:cNvSpPr>
          <p:nvPr>
            <p:ph type="body" sz="half" idx="2"/>
          </p:nvPr>
        </p:nvSpPr>
        <p:spPr>
          <a:xfrm>
            <a:off x="630048" y="1543052"/>
            <a:ext cx="2949178" cy="2858691"/>
          </a:xfrm>
        </p:spPr>
        <p:txBody>
          <a:bodyPr/>
          <a:lstStyle>
            <a:lvl1pPr marL="0" indent="0">
              <a:buNone/>
              <a:defRPr sz="1575"/>
            </a:lvl1pPr>
            <a:lvl2pPr marL="456185" indent="0">
              <a:buNone/>
              <a:defRPr sz="1500"/>
            </a:lvl2pPr>
            <a:lvl3pPr marL="912485" indent="0">
              <a:buNone/>
              <a:defRPr sz="1200"/>
            </a:lvl3pPr>
            <a:lvl4pPr marL="1368710" indent="0">
              <a:buNone/>
              <a:defRPr sz="1125"/>
            </a:lvl4pPr>
            <a:lvl5pPr marL="1824968" indent="0">
              <a:buNone/>
              <a:defRPr sz="1125"/>
            </a:lvl5pPr>
            <a:lvl6pPr marL="2281166" indent="0">
              <a:buNone/>
              <a:defRPr sz="1125"/>
            </a:lvl6pPr>
            <a:lvl7pPr marL="2737346" indent="0">
              <a:buNone/>
              <a:defRPr sz="1125"/>
            </a:lvl7pPr>
            <a:lvl8pPr marL="3193608" indent="0">
              <a:buNone/>
              <a:defRPr sz="1125"/>
            </a:lvl8pPr>
            <a:lvl9pPr marL="3649847"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10/31/2016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3801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2699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401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70" y="27401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10/31/2016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575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453" tIns="34289" rIns="68453" bIns="34289" rtlCol="0" anchor="ctr"/>
          <a:lstStyle/>
          <a:p>
            <a:pPr algn="ctr" defTabSz="912485"/>
            <a:endParaRPr lang="en-US" sz="1875" dirty="0">
              <a:solidFill>
                <a:prstClr val="white"/>
              </a:solidFill>
            </a:endParaRPr>
          </a:p>
        </p:txBody>
      </p:sp>
    </p:spTree>
    <p:extLst>
      <p:ext uri="{BB962C8B-B14F-4D97-AF65-F5344CB8AC3E}">
        <p14:creationId xmlns:p14="http://schemas.microsoft.com/office/powerpoint/2010/main" val="2133634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04790"/>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901"/>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7" y="1076328"/>
            <a:ext cx="3008313" cy="3518297"/>
          </a:xfrm>
        </p:spPr>
        <p:txBody>
          <a:bodyPr/>
          <a:lstStyle>
            <a:lvl1pPr marL="0" indent="0">
              <a:buNone/>
              <a:defRPr sz="1125"/>
            </a:lvl1pPr>
            <a:lvl2pPr marL="341966" indent="0">
              <a:buNone/>
              <a:defRPr sz="900"/>
            </a:lvl2pPr>
            <a:lvl3pPr marL="684032" indent="0">
              <a:buNone/>
              <a:defRPr sz="825"/>
            </a:lvl3pPr>
            <a:lvl4pPr marL="1026048" indent="0">
              <a:buNone/>
              <a:defRPr sz="675"/>
            </a:lvl4pPr>
            <a:lvl5pPr marL="1368064" indent="0">
              <a:buNone/>
              <a:defRPr sz="675"/>
            </a:lvl5pPr>
            <a:lvl6pPr marL="1710131" indent="0">
              <a:buNone/>
              <a:defRPr sz="675"/>
            </a:lvl6pPr>
            <a:lvl7pPr marL="2052095" indent="0">
              <a:buNone/>
              <a:defRPr sz="675"/>
            </a:lvl7pPr>
            <a:lvl8pPr marL="2394060" indent="0">
              <a:buNone/>
              <a:defRPr sz="675"/>
            </a:lvl8pPr>
            <a:lvl9pPr marL="2736026"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15445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7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71" y="2701602"/>
            <a:ext cx="6858000" cy="1241822"/>
          </a:xfrm>
        </p:spPr>
        <p:txBody>
          <a:bodyPr/>
          <a:lstStyle>
            <a:lvl1pPr marL="0" indent="0" algn="ctr">
              <a:buNone/>
              <a:defRPr sz="1800"/>
            </a:lvl1pPr>
            <a:lvl2pPr marL="342785" indent="0" algn="ctr">
              <a:buNone/>
              <a:defRPr sz="1500"/>
            </a:lvl2pPr>
            <a:lvl3pPr marL="685579" indent="0" algn="ctr">
              <a:buNone/>
              <a:defRPr sz="1425"/>
            </a:lvl3pPr>
            <a:lvl4pPr marL="1028369" indent="0" algn="ctr">
              <a:buNone/>
              <a:defRPr sz="1200"/>
            </a:lvl4pPr>
            <a:lvl5pPr marL="1371158" indent="0" algn="ctr">
              <a:buNone/>
              <a:defRPr sz="1200"/>
            </a:lvl5pPr>
            <a:lvl6pPr marL="1713953" indent="0" algn="ctr">
              <a:buNone/>
              <a:defRPr sz="1200"/>
            </a:lvl6pPr>
            <a:lvl7pPr marL="2056736" indent="0" algn="ctr">
              <a:buNone/>
              <a:defRPr sz="1200"/>
            </a:lvl7pPr>
            <a:lvl8pPr marL="2399520" indent="0" algn="ctr">
              <a:buNone/>
              <a:defRPr sz="1200"/>
            </a:lvl8pPr>
            <a:lvl9pPr marL="2742305"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77806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579"/>
            <a:endParaRPr lang="en-US" sz="1425" dirty="0">
              <a:solidFill>
                <a:prstClr val="white"/>
              </a:solidFill>
              <a:latin typeface="Helvetica Regular" charset="0"/>
            </a:endParaRPr>
          </a:p>
        </p:txBody>
      </p:sp>
    </p:spTree>
    <p:extLst>
      <p:ext uri="{BB962C8B-B14F-4D97-AF65-F5344CB8AC3E}">
        <p14:creationId xmlns:p14="http://schemas.microsoft.com/office/powerpoint/2010/main" val="26400567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579"/>
            <a:endParaRPr lang="en-US" sz="1425" dirty="0">
              <a:solidFill>
                <a:prstClr val="white"/>
              </a:solidFill>
              <a:latin typeface="Helvetica Regular" charset="0"/>
            </a:endParaRPr>
          </a:p>
        </p:txBody>
      </p:sp>
    </p:spTree>
    <p:extLst>
      <p:ext uri="{BB962C8B-B14F-4D97-AF65-F5344CB8AC3E}">
        <p14:creationId xmlns:p14="http://schemas.microsoft.com/office/powerpoint/2010/main" val="10559000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579"/>
            <a:endParaRPr lang="en-US" sz="1425" dirty="0">
              <a:solidFill>
                <a:prstClr val="white"/>
              </a:solidFill>
              <a:latin typeface="Helvetica Regular" charset="0"/>
            </a:endParaRPr>
          </a:p>
        </p:txBody>
      </p:sp>
    </p:spTree>
    <p:extLst>
      <p:ext uri="{BB962C8B-B14F-4D97-AF65-F5344CB8AC3E}">
        <p14:creationId xmlns:p14="http://schemas.microsoft.com/office/powerpoint/2010/main" val="23859967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50325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92"/>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242"/>
            <a:ext cx="7886700" cy="1125140"/>
          </a:xfrm>
        </p:spPr>
        <p:txBody>
          <a:bodyPr/>
          <a:lstStyle>
            <a:lvl1pPr marL="0" indent="0">
              <a:buNone/>
              <a:defRPr sz="1800">
                <a:solidFill>
                  <a:schemeClr val="tx1">
                    <a:tint val="75000"/>
                  </a:schemeClr>
                </a:solidFill>
              </a:defRPr>
            </a:lvl1pPr>
            <a:lvl2pPr marL="342785" indent="0">
              <a:buNone/>
              <a:defRPr sz="1500">
                <a:solidFill>
                  <a:schemeClr val="tx1">
                    <a:tint val="75000"/>
                  </a:schemeClr>
                </a:solidFill>
              </a:defRPr>
            </a:lvl2pPr>
            <a:lvl3pPr marL="685579" indent="0">
              <a:buNone/>
              <a:defRPr sz="1425">
                <a:solidFill>
                  <a:schemeClr val="tx1">
                    <a:tint val="75000"/>
                  </a:schemeClr>
                </a:solidFill>
              </a:defRPr>
            </a:lvl3pPr>
            <a:lvl4pPr marL="1028369" indent="0">
              <a:buNone/>
              <a:defRPr sz="1200">
                <a:solidFill>
                  <a:schemeClr val="tx1">
                    <a:tint val="75000"/>
                  </a:schemeClr>
                </a:solidFill>
              </a:defRPr>
            </a:lvl4pPr>
            <a:lvl5pPr marL="1371158" indent="0">
              <a:buNone/>
              <a:defRPr sz="1200">
                <a:solidFill>
                  <a:schemeClr val="tx1">
                    <a:tint val="75000"/>
                  </a:schemeClr>
                </a:solidFill>
              </a:defRPr>
            </a:lvl5pPr>
            <a:lvl6pPr marL="1713953" indent="0">
              <a:buNone/>
              <a:defRPr sz="1200">
                <a:solidFill>
                  <a:schemeClr val="tx1">
                    <a:tint val="75000"/>
                  </a:schemeClr>
                </a:solidFill>
              </a:defRPr>
            </a:lvl6pPr>
            <a:lvl7pPr marL="2056736" indent="0">
              <a:buNone/>
              <a:defRPr sz="1200">
                <a:solidFill>
                  <a:schemeClr val="tx1">
                    <a:tint val="75000"/>
                  </a:schemeClr>
                </a:solidFill>
              </a:defRPr>
            </a:lvl7pPr>
            <a:lvl8pPr marL="2399520" indent="0">
              <a:buNone/>
              <a:defRPr sz="1200">
                <a:solidFill>
                  <a:schemeClr val="tx1">
                    <a:tint val="75000"/>
                  </a:schemeClr>
                </a:solidFill>
              </a:defRPr>
            </a:lvl8pPr>
            <a:lvl9pPr marL="274230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71179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2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85569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913" y="1260872"/>
            <a:ext cx="3868340" cy="617934"/>
          </a:xfrm>
        </p:spPr>
        <p:txBody>
          <a:bodyPr anchor="b"/>
          <a:lstStyle>
            <a:lvl1pPr marL="0" indent="0">
              <a:buNone/>
              <a:defRPr sz="1800" b="1"/>
            </a:lvl1pPr>
            <a:lvl2pPr marL="342785" indent="0">
              <a:buNone/>
              <a:defRPr sz="1500" b="1"/>
            </a:lvl2pPr>
            <a:lvl3pPr marL="685579" indent="0">
              <a:buNone/>
              <a:defRPr sz="1425" b="1"/>
            </a:lvl3pPr>
            <a:lvl4pPr marL="1028369" indent="0">
              <a:buNone/>
              <a:defRPr sz="1200" b="1"/>
            </a:lvl4pPr>
            <a:lvl5pPr marL="1371158" indent="0">
              <a:buNone/>
              <a:defRPr sz="1200" b="1"/>
            </a:lvl5pPr>
            <a:lvl6pPr marL="1713953" indent="0">
              <a:buNone/>
              <a:defRPr sz="1200" b="1"/>
            </a:lvl6pPr>
            <a:lvl7pPr marL="2056736" indent="0">
              <a:buNone/>
              <a:defRPr sz="1200" b="1"/>
            </a:lvl7pPr>
            <a:lvl8pPr marL="2399520" indent="0">
              <a:buNone/>
              <a:defRPr sz="1200" b="1"/>
            </a:lvl8pPr>
            <a:lvl9pPr marL="274230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913"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785" indent="0">
              <a:buNone/>
              <a:defRPr sz="1500" b="1"/>
            </a:lvl2pPr>
            <a:lvl3pPr marL="685579" indent="0">
              <a:buNone/>
              <a:defRPr sz="1425" b="1"/>
            </a:lvl3pPr>
            <a:lvl4pPr marL="1028369" indent="0">
              <a:buNone/>
              <a:defRPr sz="1200" b="1"/>
            </a:lvl4pPr>
            <a:lvl5pPr marL="1371158" indent="0">
              <a:buNone/>
              <a:defRPr sz="1200" b="1"/>
            </a:lvl5pPr>
            <a:lvl6pPr marL="1713953" indent="0">
              <a:buNone/>
              <a:defRPr sz="1200" b="1"/>
            </a:lvl6pPr>
            <a:lvl7pPr marL="2056736" indent="0">
              <a:buNone/>
              <a:defRPr sz="1200" b="1"/>
            </a:lvl7pPr>
            <a:lvl8pPr marL="2399520" indent="0">
              <a:buNone/>
              <a:defRPr sz="1200" b="1"/>
            </a:lvl8pPr>
            <a:lvl9pPr marL="274230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10/31/2016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48418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10/31/2016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60110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10/31/2016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8302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1966" indent="0">
              <a:buNone/>
              <a:defRPr sz="2100"/>
            </a:lvl2pPr>
            <a:lvl3pPr marL="684032" indent="0">
              <a:buNone/>
              <a:defRPr sz="1800"/>
            </a:lvl3pPr>
            <a:lvl4pPr marL="1026048" indent="0">
              <a:buNone/>
              <a:defRPr sz="1500"/>
            </a:lvl4pPr>
            <a:lvl5pPr marL="1368064" indent="0">
              <a:buNone/>
              <a:defRPr sz="1500"/>
            </a:lvl5pPr>
            <a:lvl6pPr marL="1710131" indent="0">
              <a:buNone/>
              <a:defRPr sz="1500"/>
            </a:lvl6pPr>
            <a:lvl7pPr marL="2052095" indent="0">
              <a:buNone/>
              <a:defRPr sz="1500"/>
            </a:lvl7pPr>
            <a:lvl8pPr marL="2394060" indent="0">
              <a:buNone/>
              <a:defRPr sz="1500"/>
            </a:lvl8pPr>
            <a:lvl9pPr marL="2736026" indent="0">
              <a:buNone/>
              <a:defRPr sz="1500"/>
            </a:lvl9pPr>
          </a:lstStyle>
          <a:p>
            <a:endParaRPr lang="en-US" dirty="0"/>
          </a:p>
        </p:txBody>
      </p:sp>
      <p:sp>
        <p:nvSpPr>
          <p:cNvPr id="4" name="Text Placeholder 3"/>
          <p:cNvSpPr>
            <a:spLocks noGrp="1"/>
          </p:cNvSpPr>
          <p:nvPr>
            <p:ph type="body" sz="half" idx="2"/>
          </p:nvPr>
        </p:nvSpPr>
        <p:spPr>
          <a:xfrm>
            <a:off x="1792288" y="4025616"/>
            <a:ext cx="5486400" cy="603647"/>
          </a:xfrm>
        </p:spPr>
        <p:txBody>
          <a:bodyPr/>
          <a:lstStyle>
            <a:lvl1pPr marL="0" indent="0">
              <a:buNone/>
              <a:defRPr sz="1125"/>
            </a:lvl1pPr>
            <a:lvl2pPr marL="341966" indent="0">
              <a:buNone/>
              <a:defRPr sz="900"/>
            </a:lvl2pPr>
            <a:lvl3pPr marL="684032" indent="0">
              <a:buNone/>
              <a:defRPr sz="825"/>
            </a:lvl3pPr>
            <a:lvl4pPr marL="1026048" indent="0">
              <a:buNone/>
              <a:defRPr sz="675"/>
            </a:lvl4pPr>
            <a:lvl5pPr marL="1368064" indent="0">
              <a:buNone/>
              <a:defRPr sz="675"/>
            </a:lvl5pPr>
            <a:lvl6pPr marL="1710131" indent="0">
              <a:buNone/>
              <a:defRPr sz="675"/>
            </a:lvl6pPr>
            <a:lvl7pPr marL="2052095" indent="0">
              <a:buNone/>
              <a:defRPr sz="675"/>
            </a:lvl7pPr>
            <a:lvl8pPr marL="2394060" indent="0">
              <a:buNone/>
              <a:defRPr sz="675"/>
            </a:lvl8pPr>
            <a:lvl9pPr marL="2736026"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17500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5"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5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15" y="1543052"/>
            <a:ext cx="2949178" cy="2858691"/>
          </a:xfrm>
        </p:spPr>
        <p:txBody>
          <a:bodyPr/>
          <a:lstStyle>
            <a:lvl1pPr marL="0" indent="0">
              <a:buNone/>
              <a:defRPr sz="1200"/>
            </a:lvl1pPr>
            <a:lvl2pPr marL="342785" indent="0">
              <a:buNone/>
              <a:defRPr sz="1125"/>
            </a:lvl2pPr>
            <a:lvl3pPr marL="685579" indent="0">
              <a:buNone/>
              <a:defRPr sz="900"/>
            </a:lvl3pPr>
            <a:lvl4pPr marL="1028369" indent="0">
              <a:buNone/>
              <a:defRPr sz="825"/>
            </a:lvl4pPr>
            <a:lvl5pPr marL="1371158" indent="0">
              <a:buNone/>
              <a:defRPr sz="825"/>
            </a:lvl5pPr>
            <a:lvl6pPr marL="1713953" indent="0">
              <a:buNone/>
              <a:defRPr sz="825"/>
            </a:lvl6pPr>
            <a:lvl7pPr marL="2056736" indent="0">
              <a:buNone/>
              <a:defRPr sz="825"/>
            </a:lvl7pPr>
            <a:lvl8pPr marL="2399520" indent="0">
              <a:buNone/>
              <a:defRPr sz="825"/>
            </a:lvl8pPr>
            <a:lvl9pPr marL="2742305"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61874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5"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58"/>
            <a:ext cx="4629150" cy="3655219"/>
          </a:xfrm>
        </p:spPr>
        <p:txBody>
          <a:bodyPr/>
          <a:lstStyle>
            <a:lvl1pPr marL="0" indent="0">
              <a:buNone/>
              <a:defRPr sz="2400"/>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endParaRPr lang="en-US" dirty="0"/>
          </a:p>
        </p:txBody>
      </p:sp>
      <p:sp>
        <p:nvSpPr>
          <p:cNvPr id="4" name="Text Placeholder 3"/>
          <p:cNvSpPr>
            <a:spLocks noGrp="1"/>
          </p:cNvSpPr>
          <p:nvPr>
            <p:ph type="body" sz="half" idx="2"/>
          </p:nvPr>
        </p:nvSpPr>
        <p:spPr>
          <a:xfrm>
            <a:off x="629915" y="1543052"/>
            <a:ext cx="2949178" cy="2858691"/>
          </a:xfrm>
        </p:spPr>
        <p:txBody>
          <a:bodyPr/>
          <a:lstStyle>
            <a:lvl1pPr marL="0" indent="0">
              <a:buNone/>
              <a:defRPr sz="1200"/>
            </a:lvl1pPr>
            <a:lvl2pPr marL="342785" indent="0">
              <a:buNone/>
              <a:defRPr sz="1125"/>
            </a:lvl2pPr>
            <a:lvl3pPr marL="685579" indent="0">
              <a:buNone/>
              <a:defRPr sz="900"/>
            </a:lvl3pPr>
            <a:lvl4pPr marL="1028369" indent="0">
              <a:buNone/>
              <a:defRPr sz="825"/>
            </a:lvl4pPr>
            <a:lvl5pPr marL="1371158" indent="0">
              <a:buNone/>
              <a:defRPr sz="825"/>
            </a:lvl5pPr>
            <a:lvl6pPr marL="1713953" indent="0">
              <a:buNone/>
              <a:defRPr sz="825"/>
            </a:lvl6pPr>
            <a:lvl7pPr marL="2056736" indent="0">
              <a:buNone/>
              <a:defRPr sz="825"/>
            </a:lvl7pPr>
            <a:lvl8pPr marL="2399520" indent="0">
              <a:buNone/>
              <a:defRPr sz="825"/>
            </a:lvl8pPr>
            <a:lvl9pPr marL="2742305"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10/31/2016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62016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20579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32"/>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932"/>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10/31/2016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05297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pPr/>
              <a:t>10/31/2016</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3555064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pPr/>
              <a:t>10/31/2016</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9572507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pPr/>
              <a:t>10/31/2016</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0545256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pPr/>
              <a:t>10/31/2016</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3070975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6962E-458E-47A1-9E13-D5D24F4BA6F1}" type="datetimeFigureOut">
              <a:rPr lang="en-US" smtClean="0">
                <a:solidFill>
                  <a:prstClr val="black">
                    <a:tint val="75000"/>
                  </a:prstClr>
                </a:solidFill>
              </a:rPr>
              <a:pPr/>
              <a:t>10/31/2016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927A1B-CB72-48DB-BED9-80C6EC6DC1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317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pPr/>
              <a:t>10/31/2016</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52035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9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9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9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0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0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02.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03.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05.xml"/><Relationship Id="rId1" Type="http://schemas.openxmlformats.org/officeDocument/2006/relationships/slideLayout" Target="../slideLayouts/slideLayout104.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7.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234" tIns="45718" rIns="91234"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91234" tIns="45718" rIns="912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7"/>
            <a:ext cx="2133600" cy="273844"/>
          </a:xfrm>
          <a:prstGeom prst="rect">
            <a:avLst/>
          </a:prstGeom>
        </p:spPr>
        <p:txBody>
          <a:bodyPr vert="horz" lIns="91234" tIns="45718" rIns="91234" bIns="45718" rtlCol="0" anchor="ctr"/>
          <a:lstStyle>
            <a:lvl1pPr algn="l">
              <a:defRPr sz="900">
                <a:solidFill>
                  <a:schemeClr val="tx1">
                    <a:tint val="75000"/>
                  </a:schemeClr>
                </a:solidFill>
              </a:defRPr>
            </a:lvl1pPr>
          </a:lstStyle>
          <a:p>
            <a:pPr defTabSz="684032"/>
            <a:fld id="{BFCE6273-A319-479D-9063-91E74A0B2C54}" type="datetimeFigureOut">
              <a:rPr lang="en-US" smtClean="0">
                <a:solidFill>
                  <a:prstClr val="black">
                    <a:tint val="75000"/>
                  </a:prstClr>
                </a:solidFill>
              </a:rPr>
              <a:pPr defTabSz="684032"/>
              <a:t>10/31/2016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91234" tIns="45718" rIns="91234" bIns="45718" rtlCol="0" anchor="ctr"/>
          <a:lstStyle>
            <a:lvl1pPr algn="ctr">
              <a:defRPr sz="900">
                <a:solidFill>
                  <a:schemeClr val="tx1">
                    <a:tint val="75000"/>
                  </a:schemeClr>
                </a:solidFill>
              </a:defRPr>
            </a:lvl1pPr>
          </a:lstStyle>
          <a:p>
            <a:pPr defTabSz="684032"/>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91234" tIns="45718" rIns="91234" bIns="45718" rtlCol="0" anchor="ctr"/>
          <a:lstStyle>
            <a:lvl1pPr algn="r">
              <a:defRPr sz="900">
                <a:solidFill>
                  <a:schemeClr val="tx1">
                    <a:tint val="75000"/>
                  </a:schemeClr>
                </a:solidFill>
              </a:defRPr>
            </a:lvl1pPr>
          </a:lstStyle>
          <a:p>
            <a:pPr defTabSz="684032"/>
            <a:fld id="{76335ADA-BCDA-4F8F-8D46-03EB2091062D}" type="slidenum">
              <a:rPr lang="en-US" smtClean="0">
                <a:solidFill>
                  <a:prstClr val="black">
                    <a:tint val="75000"/>
                  </a:prstClr>
                </a:solidFill>
              </a:rPr>
              <a:pPr defTabSz="684032"/>
              <a:t>‹#›</a:t>
            </a:fld>
            <a:endParaRPr lang="en-US" dirty="0">
              <a:solidFill>
                <a:prstClr val="black">
                  <a:tint val="75000"/>
                </a:prstClr>
              </a:solidFill>
            </a:endParaRPr>
          </a:p>
        </p:txBody>
      </p:sp>
    </p:spTree>
    <p:extLst>
      <p:ext uri="{BB962C8B-B14F-4D97-AF65-F5344CB8AC3E}">
        <p14:creationId xmlns:p14="http://schemas.microsoft.com/office/powerpoint/2010/main" val="160636900"/>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76" r:id="rId13"/>
  </p:sldLayoutIdLst>
  <p:txStyles>
    <p:titleStyle>
      <a:lvl1pPr algn="ctr" defTabSz="684032" rtl="0" eaLnBrk="1" latinLnBrk="0" hangingPunct="1">
        <a:spcBef>
          <a:spcPct val="0"/>
        </a:spcBef>
        <a:buNone/>
        <a:defRPr sz="3300" kern="1200">
          <a:solidFill>
            <a:schemeClr val="tx1"/>
          </a:solidFill>
          <a:latin typeface="+mj-lt"/>
          <a:ea typeface="+mj-ea"/>
          <a:cs typeface="+mj-cs"/>
        </a:defRPr>
      </a:lvl1pPr>
    </p:titleStyle>
    <p:bodyStyle>
      <a:lvl1pPr marL="256550" indent="-256550" algn="l" defTabSz="684032"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5757" indent="-213793" algn="l" defTabSz="684032"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5065" indent="-171034" algn="l" defTabSz="684032"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7030" indent="-171034" algn="l" defTabSz="684032"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38996" indent="-171034" algn="l" defTabSz="684032"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1062" indent="-171034" algn="l" defTabSz="68403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3079" indent="-171034" algn="l" defTabSz="68403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5094" indent="-171034" algn="l" defTabSz="68403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07161" indent="-171034" algn="l" defTabSz="68403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4032" rtl="0" eaLnBrk="1" latinLnBrk="0" hangingPunct="1">
        <a:defRPr sz="1425" kern="1200">
          <a:solidFill>
            <a:schemeClr val="tx1"/>
          </a:solidFill>
          <a:latin typeface="+mn-lt"/>
          <a:ea typeface="+mn-ea"/>
          <a:cs typeface="+mn-cs"/>
        </a:defRPr>
      </a:lvl1pPr>
      <a:lvl2pPr marL="341966" algn="l" defTabSz="684032" rtl="0" eaLnBrk="1" latinLnBrk="0" hangingPunct="1">
        <a:defRPr sz="1425" kern="1200">
          <a:solidFill>
            <a:schemeClr val="tx1"/>
          </a:solidFill>
          <a:latin typeface="+mn-lt"/>
          <a:ea typeface="+mn-ea"/>
          <a:cs typeface="+mn-cs"/>
        </a:defRPr>
      </a:lvl2pPr>
      <a:lvl3pPr marL="684032" algn="l" defTabSz="684032" rtl="0" eaLnBrk="1" latinLnBrk="0" hangingPunct="1">
        <a:defRPr sz="1425" kern="1200">
          <a:solidFill>
            <a:schemeClr val="tx1"/>
          </a:solidFill>
          <a:latin typeface="+mn-lt"/>
          <a:ea typeface="+mn-ea"/>
          <a:cs typeface="+mn-cs"/>
        </a:defRPr>
      </a:lvl3pPr>
      <a:lvl4pPr marL="1026048" algn="l" defTabSz="684032" rtl="0" eaLnBrk="1" latinLnBrk="0" hangingPunct="1">
        <a:defRPr sz="1425" kern="1200">
          <a:solidFill>
            <a:schemeClr val="tx1"/>
          </a:solidFill>
          <a:latin typeface="+mn-lt"/>
          <a:ea typeface="+mn-ea"/>
          <a:cs typeface="+mn-cs"/>
        </a:defRPr>
      </a:lvl4pPr>
      <a:lvl5pPr marL="1368064" algn="l" defTabSz="684032" rtl="0" eaLnBrk="1" latinLnBrk="0" hangingPunct="1">
        <a:defRPr sz="1425" kern="1200">
          <a:solidFill>
            <a:schemeClr val="tx1"/>
          </a:solidFill>
          <a:latin typeface="+mn-lt"/>
          <a:ea typeface="+mn-ea"/>
          <a:cs typeface="+mn-cs"/>
        </a:defRPr>
      </a:lvl5pPr>
      <a:lvl6pPr marL="1710131" algn="l" defTabSz="684032" rtl="0" eaLnBrk="1" latinLnBrk="0" hangingPunct="1">
        <a:defRPr sz="1425" kern="1200">
          <a:solidFill>
            <a:schemeClr val="tx1"/>
          </a:solidFill>
          <a:latin typeface="+mn-lt"/>
          <a:ea typeface="+mn-ea"/>
          <a:cs typeface="+mn-cs"/>
        </a:defRPr>
      </a:lvl6pPr>
      <a:lvl7pPr marL="2052095" algn="l" defTabSz="684032" rtl="0" eaLnBrk="1" latinLnBrk="0" hangingPunct="1">
        <a:defRPr sz="1425" kern="1200">
          <a:solidFill>
            <a:schemeClr val="tx1"/>
          </a:solidFill>
          <a:latin typeface="+mn-lt"/>
          <a:ea typeface="+mn-ea"/>
          <a:cs typeface="+mn-cs"/>
        </a:defRPr>
      </a:lvl7pPr>
      <a:lvl8pPr marL="2394060" algn="l" defTabSz="684032" rtl="0" eaLnBrk="1" latinLnBrk="0" hangingPunct="1">
        <a:defRPr sz="1425" kern="1200">
          <a:solidFill>
            <a:schemeClr val="tx1"/>
          </a:solidFill>
          <a:latin typeface="+mn-lt"/>
          <a:ea typeface="+mn-ea"/>
          <a:cs typeface="+mn-cs"/>
        </a:defRPr>
      </a:lvl8pPr>
      <a:lvl9pPr marL="2736026" algn="l" defTabSz="684032" rtl="0" eaLnBrk="1" latinLnBrk="0" hangingPunct="1">
        <a:defRPr sz="142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4766" tIns="34289" rIns="64766"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4766" tIns="34289" rIns="64766"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4766" tIns="34289" rIns="64766" bIns="34289" rtlCol="0" anchor="ctr"/>
          <a:lstStyle>
            <a:lvl1pPr algn="l">
              <a:defRPr sz="900">
                <a:solidFill>
                  <a:schemeClr val="tx1">
                    <a:tint val="75000"/>
                  </a:schemeClr>
                </a:solidFill>
              </a:defRPr>
            </a:lvl1pPr>
          </a:lstStyle>
          <a:p>
            <a:pPr defTabSz="643855"/>
            <a:fld id="{CDE90E05-8221-4670-AF26-6BBB5734285E}" type="datetimeFigureOut">
              <a:rPr lang="en-US" smtClean="0">
                <a:solidFill>
                  <a:srgbClr val="FFFFFF">
                    <a:tint val="75000"/>
                  </a:srgbClr>
                </a:solidFill>
              </a:rPr>
              <a:pPr defTabSz="643855"/>
              <a:t>10/31/2016</a:t>
            </a:fld>
            <a:endParaRPr lang="en-US">
              <a:solidFill>
                <a:srgbClr val="FFFFFF">
                  <a:tint val="75000"/>
                </a:srgb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4766" tIns="34289" rIns="64766" bIns="34289" rtlCol="0" anchor="ctr"/>
          <a:lstStyle>
            <a:lvl1pPr algn="ctr">
              <a:defRPr sz="900">
                <a:solidFill>
                  <a:schemeClr val="tx1">
                    <a:tint val="75000"/>
                  </a:schemeClr>
                </a:solidFill>
              </a:defRPr>
            </a:lvl1pPr>
          </a:lstStyle>
          <a:p>
            <a:pPr defTabSz="643855"/>
            <a:endParaRPr lang="en-US">
              <a:solidFill>
                <a:srgbClr val="FFFFFF">
                  <a:tint val="75000"/>
                </a:srgb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4766" tIns="34289" rIns="64766" bIns="34289" rtlCol="0" anchor="ctr"/>
          <a:lstStyle>
            <a:lvl1pPr algn="r">
              <a:defRPr sz="900">
                <a:solidFill>
                  <a:schemeClr val="tx1">
                    <a:tint val="75000"/>
                  </a:schemeClr>
                </a:solidFill>
              </a:defRPr>
            </a:lvl1pPr>
          </a:lstStyle>
          <a:p>
            <a:pPr defTabSz="643855"/>
            <a:fld id="{22ECDDF0-F688-4C7E-94C5-A0EFC4BE057C}" type="slidenum">
              <a:rPr lang="en-US" smtClean="0">
                <a:solidFill>
                  <a:srgbClr val="FFFFFF">
                    <a:tint val="75000"/>
                  </a:srgbClr>
                </a:solidFill>
              </a:rPr>
              <a:pPr defTabSz="643855"/>
              <a:t>‹#›</a:t>
            </a:fld>
            <a:endParaRPr lang="en-US">
              <a:solidFill>
                <a:srgbClr val="FFFFFF">
                  <a:tint val="75000"/>
                </a:srgbClr>
              </a:solidFill>
            </a:endParaRPr>
          </a:p>
        </p:txBody>
      </p:sp>
    </p:spTree>
    <p:extLst>
      <p:ext uri="{BB962C8B-B14F-4D97-AF65-F5344CB8AC3E}">
        <p14:creationId xmlns:p14="http://schemas.microsoft.com/office/powerpoint/2010/main" val="190933932"/>
      </p:ext>
    </p:extLst>
  </p:cSld>
  <p:clrMap bg1="lt1" tx1="dk1" bg2="lt2" tx2="dk2" accent1="accent1" accent2="accent2" accent3="accent3" accent4="accent4" accent5="accent5" accent6="accent6" hlink="hlink" folHlink="folHlink"/>
  <p:sldLayoutIdLst>
    <p:sldLayoutId id="2147484801" r:id="rId1"/>
  </p:sldLayoutIdLst>
  <p:txStyles>
    <p:titleStyle>
      <a:lvl1pPr algn="l" defTabSz="64385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1274" indent="-161274" algn="l" defTabSz="64385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483821" indent="-161274" algn="l" defTabSz="64385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04357" indent="-161274" algn="l" defTabSz="64385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26202" indent="-161274" algn="l" defTabSz="64385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448453" indent="-161274" algn="l" defTabSz="64385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770036" indent="-161274" algn="l" defTabSz="64385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091805" indent="-161274" algn="l" defTabSz="64385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413742" indent="-161274" algn="l" defTabSz="64385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735351" indent="-161274" algn="l" defTabSz="64385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43855" rtl="0" eaLnBrk="1" latinLnBrk="0" hangingPunct="1">
        <a:defRPr sz="1400" kern="1200">
          <a:solidFill>
            <a:schemeClr val="tx1"/>
          </a:solidFill>
          <a:latin typeface="+mn-lt"/>
          <a:ea typeface="+mn-ea"/>
          <a:cs typeface="+mn-cs"/>
        </a:defRPr>
      </a:lvl1pPr>
      <a:lvl2pPr marL="321672" algn="l" defTabSz="643855" rtl="0" eaLnBrk="1" latinLnBrk="0" hangingPunct="1">
        <a:defRPr sz="1400" kern="1200">
          <a:solidFill>
            <a:schemeClr val="tx1"/>
          </a:solidFill>
          <a:latin typeface="+mn-lt"/>
          <a:ea typeface="+mn-ea"/>
          <a:cs typeface="+mn-cs"/>
        </a:defRPr>
      </a:lvl2pPr>
      <a:lvl3pPr marL="643855" algn="l" defTabSz="643855" rtl="0" eaLnBrk="1" latinLnBrk="0" hangingPunct="1">
        <a:defRPr sz="1400" kern="1200">
          <a:solidFill>
            <a:schemeClr val="tx1"/>
          </a:solidFill>
          <a:latin typeface="+mn-lt"/>
          <a:ea typeface="+mn-ea"/>
          <a:cs typeface="+mn-cs"/>
        </a:defRPr>
      </a:lvl3pPr>
      <a:lvl4pPr marL="966038" algn="l" defTabSz="643855" rtl="0" eaLnBrk="1" latinLnBrk="0" hangingPunct="1">
        <a:defRPr sz="1400" kern="1200">
          <a:solidFill>
            <a:schemeClr val="tx1"/>
          </a:solidFill>
          <a:latin typeface="+mn-lt"/>
          <a:ea typeface="+mn-ea"/>
          <a:cs typeface="+mn-cs"/>
        </a:defRPr>
      </a:lvl4pPr>
      <a:lvl5pPr marL="1287395" algn="l" defTabSz="643855" rtl="0" eaLnBrk="1" latinLnBrk="0" hangingPunct="1">
        <a:defRPr sz="1400" kern="1200">
          <a:solidFill>
            <a:schemeClr val="tx1"/>
          </a:solidFill>
          <a:latin typeface="+mn-lt"/>
          <a:ea typeface="+mn-ea"/>
          <a:cs typeface="+mn-cs"/>
        </a:defRPr>
      </a:lvl5pPr>
      <a:lvl6pPr marL="1609170" algn="l" defTabSz="643855" rtl="0" eaLnBrk="1" latinLnBrk="0" hangingPunct="1">
        <a:defRPr sz="1400" kern="1200">
          <a:solidFill>
            <a:schemeClr val="tx1"/>
          </a:solidFill>
          <a:latin typeface="+mn-lt"/>
          <a:ea typeface="+mn-ea"/>
          <a:cs typeface="+mn-cs"/>
        </a:defRPr>
      </a:lvl6pPr>
      <a:lvl7pPr marL="1930976" algn="l" defTabSz="643855" rtl="0" eaLnBrk="1" latinLnBrk="0" hangingPunct="1">
        <a:defRPr sz="1400" kern="1200">
          <a:solidFill>
            <a:schemeClr val="tx1"/>
          </a:solidFill>
          <a:latin typeface="+mn-lt"/>
          <a:ea typeface="+mn-ea"/>
          <a:cs typeface="+mn-cs"/>
        </a:defRPr>
      </a:lvl7pPr>
      <a:lvl8pPr marL="2252536" algn="l" defTabSz="643855" rtl="0" eaLnBrk="1" latinLnBrk="0" hangingPunct="1">
        <a:defRPr sz="1400" kern="1200">
          <a:solidFill>
            <a:schemeClr val="tx1"/>
          </a:solidFill>
          <a:latin typeface="+mn-lt"/>
          <a:ea typeface="+mn-ea"/>
          <a:cs typeface="+mn-cs"/>
        </a:defRPr>
      </a:lvl8pPr>
      <a:lvl9pPr marL="2574400" algn="l" defTabSz="643855"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5771" tIns="34289" rIns="65771"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5771" tIns="34289" rIns="65771"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5771" tIns="34289" rIns="65771" bIns="34289" rtlCol="0" anchor="ctr"/>
          <a:lstStyle>
            <a:lvl1pPr algn="l">
              <a:defRPr sz="900">
                <a:solidFill>
                  <a:schemeClr val="tx1">
                    <a:tint val="75000"/>
                  </a:schemeClr>
                </a:solidFill>
              </a:defRPr>
            </a:lvl1pPr>
          </a:lstStyle>
          <a:p>
            <a:pPr defTabSz="654575"/>
            <a:fld id="{CDE90E05-8221-4670-AF26-6BBB5734285E}" type="datetimeFigureOut">
              <a:rPr lang="en-US" smtClean="0">
                <a:solidFill>
                  <a:srgbClr val="FFFFFF">
                    <a:tint val="75000"/>
                  </a:srgbClr>
                </a:solidFill>
              </a:rPr>
              <a:pPr defTabSz="654575"/>
              <a:t>10/31/2016</a:t>
            </a:fld>
            <a:endParaRPr lang="en-US">
              <a:solidFill>
                <a:srgbClr val="FFFFFF">
                  <a:tint val="75000"/>
                </a:srgb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5771" tIns="34289" rIns="65771" bIns="34289" rtlCol="0" anchor="ctr"/>
          <a:lstStyle>
            <a:lvl1pPr algn="ctr">
              <a:defRPr sz="900">
                <a:solidFill>
                  <a:schemeClr val="tx1">
                    <a:tint val="75000"/>
                  </a:schemeClr>
                </a:solidFill>
              </a:defRPr>
            </a:lvl1pPr>
          </a:lstStyle>
          <a:p>
            <a:pPr defTabSz="654575"/>
            <a:endParaRPr lang="en-US">
              <a:solidFill>
                <a:srgbClr val="FFFFFF">
                  <a:tint val="75000"/>
                </a:srgb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5771" tIns="34289" rIns="65771" bIns="34289" rtlCol="0" anchor="ctr"/>
          <a:lstStyle>
            <a:lvl1pPr algn="r">
              <a:defRPr sz="900">
                <a:solidFill>
                  <a:schemeClr val="tx1">
                    <a:tint val="75000"/>
                  </a:schemeClr>
                </a:solidFill>
              </a:defRPr>
            </a:lvl1pPr>
          </a:lstStyle>
          <a:p>
            <a:pPr defTabSz="654575"/>
            <a:fld id="{22ECDDF0-F688-4C7E-94C5-A0EFC4BE057C}" type="slidenum">
              <a:rPr lang="en-US" smtClean="0">
                <a:solidFill>
                  <a:srgbClr val="FFFFFF">
                    <a:tint val="75000"/>
                  </a:srgbClr>
                </a:solidFill>
              </a:rPr>
              <a:pPr defTabSz="654575"/>
              <a:t>‹#›</a:t>
            </a:fld>
            <a:endParaRPr lang="en-US">
              <a:solidFill>
                <a:srgbClr val="FFFFFF">
                  <a:tint val="75000"/>
                </a:srgbClr>
              </a:solidFill>
            </a:endParaRPr>
          </a:p>
        </p:txBody>
      </p:sp>
    </p:spTree>
    <p:extLst>
      <p:ext uri="{BB962C8B-B14F-4D97-AF65-F5344CB8AC3E}">
        <p14:creationId xmlns:p14="http://schemas.microsoft.com/office/powerpoint/2010/main" val="2617537729"/>
      </p:ext>
    </p:extLst>
  </p:cSld>
  <p:clrMap bg1="lt1" tx1="dk1" bg2="lt2" tx2="dk2" accent1="accent1" accent2="accent2" accent3="accent3" accent4="accent4" accent5="accent5" accent6="accent6" hlink="hlink" folHlink="folHlink"/>
  <p:sldLayoutIdLst>
    <p:sldLayoutId id="2147484815" r:id="rId1"/>
  </p:sldLayoutIdLst>
  <p:txStyles>
    <p:titleStyle>
      <a:lvl1pPr algn="l" defTabSz="65457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3954" indent="-163954" algn="l" defTabSz="65457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491861" indent="-163954" algn="l" defTabSz="65457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17895" indent="-163954" algn="l" defTabSz="65457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45139" indent="-163954" algn="l" defTabSz="6545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472573" indent="-163954" algn="l" defTabSz="6545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00074" indent="-163954" algn="l" defTabSz="6545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127064" indent="-163954" algn="l" defTabSz="6545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454260" indent="-163954" algn="l" defTabSz="6545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781581" indent="-163954" algn="l" defTabSz="6545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54575" rtl="0" eaLnBrk="1" latinLnBrk="0" hangingPunct="1">
        <a:defRPr sz="1400" kern="1200">
          <a:solidFill>
            <a:schemeClr val="tx1"/>
          </a:solidFill>
          <a:latin typeface="+mn-lt"/>
          <a:ea typeface="+mn-ea"/>
          <a:cs typeface="+mn-cs"/>
        </a:defRPr>
      </a:lvl1pPr>
      <a:lvl2pPr marL="327032" algn="l" defTabSz="654575" rtl="0" eaLnBrk="1" latinLnBrk="0" hangingPunct="1">
        <a:defRPr sz="1400" kern="1200">
          <a:solidFill>
            <a:schemeClr val="tx1"/>
          </a:solidFill>
          <a:latin typeface="+mn-lt"/>
          <a:ea typeface="+mn-ea"/>
          <a:cs typeface="+mn-cs"/>
        </a:defRPr>
      </a:lvl2pPr>
      <a:lvl3pPr marL="654575" algn="l" defTabSz="654575" rtl="0" eaLnBrk="1" latinLnBrk="0" hangingPunct="1">
        <a:defRPr sz="1400" kern="1200">
          <a:solidFill>
            <a:schemeClr val="tx1"/>
          </a:solidFill>
          <a:latin typeface="+mn-lt"/>
          <a:ea typeface="+mn-ea"/>
          <a:cs typeface="+mn-cs"/>
        </a:defRPr>
      </a:lvl3pPr>
      <a:lvl4pPr marL="982118" algn="l" defTabSz="654575" rtl="0" eaLnBrk="1" latinLnBrk="0" hangingPunct="1">
        <a:defRPr sz="1400" kern="1200">
          <a:solidFill>
            <a:schemeClr val="tx1"/>
          </a:solidFill>
          <a:latin typeface="+mn-lt"/>
          <a:ea typeface="+mn-ea"/>
          <a:cs typeface="+mn-cs"/>
        </a:defRPr>
      </a:lvl4pPr>
      <a:lvl5pPr marL="1309268" algn="l" defTabSz="654575" rtl="0" eaLnBrk="1" latinLnBrk="0" hangingPunct="1">
        <a:defRPr sz="1400" kern="1200">
          <a:solidFill>
            <a:schemeClr val="tx1"/>
          </a:solidFill>
          <a:latin typeface="+mn-lt"/>
          <a:ea typeface="+mn-ea"/>
          <a:cs typeface="+mn-cs"/>
        </a:defRPr>
      </a:lvl5pPr>
      <a:lvl6pPr marL="1636248" algn="l" defTabSz="654575" rtl="0" eaLnBrk="1" latinLnBrk="0" hangingPunct="1">
        <a:defRPr sz="1400" kern="1200">
          <a:solidFill>
            <a:schemeClr val="tx1"/>
          </a:solidFill>
          <a:latin typeface="+mn-lt"/>
          <a:ea typeface="+mn-ea"/>
          <a:cs typeface="+mn-cs"/>
        </a:defRPr>
      </a:lvl6pPr>
      <a:lvl7pPr marL="1963308" algn="l" defTabSz="654575" rtl="0" eaLnBrk="1" latinLnBrk="0" hangingPunct="1">
        <a:defRPr sz="1400" kern="1200">
          <a:solidFill>
            <a:schemeClr val="tx1"/>
          </a:solidFill>
          <a:latin typeface="+mn-lt"/>
          <a:ea typeface="+mn-ea"/>
          <a:cs typeface="+mn-cs"/>
        </a:defRPr>
      </a:lvl7pPr>
      <a:lvl8pPr marL="2290682" algn="l" defTabSz="654575" rtl="0" eaLnBrk="1" latinLnBrk="0" hangingPunct="1">
        <a:defRPr sz="1400" kern="1200">
          <a:solidFill>
            <a:schemeClr val="tx1"/>
          </a:solidFill>
          <a:latin typeface="+mn-lt"/>
          <a:ea typeface="+mn-ea"/>
          <a:cs typeface="+mn-cs"/>
        </a:defRPr>
      </a:lvl8pPr>
      <a:lvl9pPr marL="2617829" algn="l" defTabSz="654575"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89128" tIns="45718" rIns="89128" bIns="45718"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89128" tIns="45718" rIns="8912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73"/>
            <a:ext cx="2057400" cy="273844"/>
          </a:xfrm>
          <a:prstGeom prst="rect">
            <a:avLst/>
          </a:prstGeom>
        </p:spPr>
        <p:txBody>
          <a:bodyPr vert="horz" lIns="89128" tIns="45718" rIns="89128" bIns="45718" rtlCol="0" anchor="ctr"/>
          <a:lstStyle>
            <a:lvl1pPr algn="l">
              <a:defRPr sz="900">
                <a:solidFill>
                  <a:schemeClr val="tx1">
                    <a:tint val="75000"/>
                  </a:schemeClr>
                </a:solidFill>
              </a:defRPr>
            </a:lvl1pPr>
          </a:lstStyle>
          <a:p>
            <a:pPr defTabSz="666375"/>
            <a:fld id="{EE46962E-458E-47A1-9E13-D5D24F4BA6F1}" type="datetimeFigureOut">
              <a:rPr lang="en-US" smtClean="0">
                <a:solidFill>
                  <a:prstClr val="black">
                    <a:tint val="75000"/>
                  </a:prstClr>
                </a:solidFill>
              </a:rPr>
              <a:pPr defTabSz="666375"/>
              <a:t>10/31/2016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73"/>
            <a:ext cx="3086100" cy="273844"/>
          </a:xfrm>
          <a:prstGeom prst="rect">
            <a:avLst/>
          </a:prstGeom>
        </p:spPr>
        <p:txBody>
          <a:bodyPr vert="horz" lIns="89128" tIns="45718" rIns="89128" bIns="45718" rtlCol="0" anchor="ctr"/>
          <a:lstStyle>
            <a:lvl1pPr algn="ctr">
              <a:defRPr sz="900">
                <a:solidFill>
                  <a:schemeClr val="tx1">
                    <a:tint val="75000"/>
                  </a:schemeClr>
                </a:solidFill>
              </a:defRPr>
            </a:lvl1pPr>
          </a:lstStyle>
          <a:p>
            <a:pPr defTabSz="666375"/>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73"/>
            <a:ext cx="2057400" cy="273844"/>
          </a:xfrm>
          <a:prstGeom prst="rect">
            <a:avLst/>
          </a:prstGeom>
        </p:spPr>
        <p:txBody>
          <a:bodyPr vert="horz" lIns="89128" tIns="45718" rIns="89128" bIns="45718" rtlCol="0" anchor="ctr"/>
          <a:lstStyle>
            <a:lvl1pPr algn="r">
              <a:defRPr sz="900">
                <a:solidFill>
                  <a:schemeClr val="tx1">
                    <a:tint val="75000"/>
                  </a:schemeClr>
                </a:solidFill>
              </a:defRPr>
            </a:lvl1pPr>
          </a:lstStyle>
          <a:p>
            <a:pPr defTabSz="666375"/>
            <a:fld id="{4E927A1B-CB72-48DB-BED9-80C6EC6DC19F}" type="slidenum">
              <a:rPr lang="en-US" smtClean="0">
                <a:solidFill>
                  <a:prstClr val="black">
                    <a:tint val="75000"/>
                  </a:prstClr>
                </a:solidFill>
              </a:rPr>
              <a:pPr defTabSz="666375"/>
              <a:t>‹#›</a:t>
            </a:fld>
            <a:endParaRPr lang="en-US">
              <a:solidFill>
                <a:prstClr val="black">
                  <a:tint val="75000"/>
                </a:prstClr>
              </a:solidFill>
            </a:endParaRPr>
          </a:p>
        </p:txBody>
      </p:sp>
    </p:spTree>
    <p:extLst>
      <p:ext uri="{BB962C8B-B14F-4D97-AF65-F5344CB8AC3E}">
        <p14:creationId xmlns:p14="http://schemas.microsoft.com/office/powerpoint/2010/main" val="2125654573"/>
      </p:ext>
    </p:extLst>
  </p:cSld>
  <p:clrMap bg1="lt1" tx1="dk1" bg2="lt2" tx2="dk2" accent1="accent1" accent2="accent2" accent3="accent3" accent4="accent4" accent5="accent5" accent6="accent6" hlink="hlink" folHlink="folHlink"/>
  <p:sldLayoutIdLst>
    <p:sldLayoutId id="2147484841" r:id="rId1"/>
  </p:sldLayoutIdLst>
  <p:txStyles>
    <p:titleStyle>
      <a:lvl1pPr algn="l" defTabSz="66637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6818" indent="-166818" algn="l" defTabSz="66637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00453" indent="-166818" algn="l" defTabSz="66637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32931" indent="-166818" algn="l" defTabSz="66637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65731" indent="-166818" algn="l" defTabSz="666375"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499054" indent="-166818" algn="l" defTabSz="666375"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32294" indent="-166818" algn="l" defTabSz="666375"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165579" indent="-166818" algn="l" defTabSz="666375"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498534" indent="-166818" algn="l" defTabSz="666375"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831625" indent="-166818" algn="l" defTabSz="666375"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66375" rtl="0" eaLnBrk="1" latinLnBrk="0" hangingPunct="1">
        <a:defRPr sz="1425" kern="1200">
          <a:solidFill>
            <a:schemeClr val="tx1"/>
          </a:solidFill>
          <a:latin typeface="+mn-lt"/>
          <a:ea typeface="+mn-ea"/>
          <a:cs typeface="+mn-cs"/>
        </a:defRPr>
      </a:lvl1pPr>
      <a:lvl2pPr marL="332760" algn="l" defTabSz="666375" rtl="0" eaLnBrk="1" latinLnBrk="0" hangingPunct="1">
        <a:defRPr sz="1425" kern="1200">
          <a:solidFill>
            <a:schemeClr val="tx1"/>
          </a:solidFill>
          <a:latin typeface="+mn-lt"/>
          <a:ea typeface="+mn-ea"/>
          <a:cs typeface="+mn-cs"/>
        </a:defRPr>
      </a:lvl2pPr>
      <a:lvl3pPr marL="666375" algn="l" defTabSz="666375" rtl="0" eaLnBrk="1" latinLnBrk="0" hangingPunct="1">
        <a:defRPr sz="1425" kern="1200">
          <a:solidFill>
            <a:schemeClr val="tx1"/>
          </a:solidFill>
          <a:latin typeface="+mn-lt"/>
          <a:ea typeface="+mn-ea"/>
          <a:cs typeface="+mn-cs"/>
        </a:defRPr>
      </a:lvl3pPr>
      <a:lvl4pPr marL="999482" algn="l" defTabSz="666375" rtl="0" eaLnBrk="1" latinLnBrk="0" hangingPunct="1">
        <a:defRPr sz="1425" kern="1200">
          <a:solidFill>
            <a:schemeClr val="tx1"/>
          </a:solidFill>
          <a:latin typeface="+mn-lt"/>
          <a:ea typeface="+mn-ea"/>
          <a:cs typeface="+mn-cs"/>
        </a:defRPr>
      </a:lvl4pPr>
      <a:lvl5pPr marL="1332896" algn="l" defTabSz="666375" rtl="0" eaLnBrk="1" latinLnBrk="0" hangingPunct="1">
        <a:defRPr sz="1425" kern="1200">
          <a:solidFill>
            <a:schemeClr val="tx1"/>
          </a:solidFill>
          <a:latin typeface="+mn-lt"/>
          <a:ea typeface="+mn-ea"/>
          <a:cs typeface="+mn-cs"/>
        </a:defRPr>
      </a:lvl5pPr>
      <a:lvl6pPr marL="1665863" algn="l" defTabSz="666375" rtl="0" eaLnBrk="1" latinLnBrk="0" hangingPunct="1">
        <a:defRPr sz="1425" kern="1200">
          <a:solidFill>
            <a:schemeClr val="tx1"/>
          </a:solidFill>
          <a:latin typeface="+mn-lt"/>
          <a:ea typeface="+mn-ea"/>
          <a:cs typeface="+mn-cs"/>
        </a:defRPr>
      </a:lvl6pPr>
      <a:lvl7pPr marL="1998667" algn="l" defTabSz="666375" rtl="0" eaLnBrk="1" latinLnBrk="0" hangingPunct="1">
        <a:defRPr sz="1425" kern="1200">
          <a:solidFill>
            <a:schemeClr val="tx1"/>
          </a:solidFill>
          <a:latin typeface="+mn-lt"/>
          <a:ea typeface="+mn-ea"/>
          <a:cs typeface="+mn-cs"/>
        </a:defRPr>
      </a:lvl7pPr>
      <a:lvl8pPr marL="2331784" algn="l" defTabSz="666375" rtl="0" eaLnBrk="1" latinLnBrk="0" hangingPunct="1">
        <a:defRPr sz="1425" kern="1200">
          <a:solidFill>
            <a:schemeClr val="tx1"/>
          </a:solidFill>
          <a:latin typeface="+mn-lt"/>
          <a:ea typeface="+mn-ea"/>
          <a:cs typeface="+mn-cs"/>
        </a:defRPr>
      </a:lvl8pPr>
      <a:lvl9pPr marL="2665085" algn="l" defTabSz="666375" rtl="0" eaLnBrk="1" latinLnBrk="0" hangingPunct="1">
        <a:defRPr sz="142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89146" tIns="45718" rIns="89146" bIns="45718"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89146" tIns="45718" rIns="8914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73"/>
            <a:ext cx="2057400" cy="273844"/>
          </a:xfrm>
          <a:prstGeom prst="rect">
            <a:avLst/>
          </a:prstGeom>
        </p:spPr>
        <p:txBody>
          <a:bodyPr vert="horz" lIns="89146" tIns="45718" rIns="89146" bIns="45718" rtlCol="0" anchor="ctr"/>
          <a:lstStyle>
            <a:lvl1pPr algn="l">
              <a:defRPr sz="900">
                <a:solidFill>
                  <a:schemeClr val="tx1">
                    <a:tint val="75000"/>
                  </a:schemeClr>
                </a:solidFill>
              </a:defRPr>
            </a:lvl1pPr>
          </a:lstStyle>
          <a:p>
            <a:pPr defTabSz="666524"/>
            <a:fld id="{CDE90E05-8221-4670-AF26-6BBB5734285E}" type="datetimeFigureOut">
              <a:rPr lang="en-US" smtClean="0">
                <a:solidFill>
                  <a:srgbClr val="FFFFFF">
                    <a:tint val="75000"/>
                  </a:srgbClr>
                </a:solidFill>
              </a:rPr>
              <a:pPr defTabSz="666524"/>
              <a:t>10/31/2016</a:t>
            </a:fld>
            <a:endParaRPr lang="en-US">
              <a:solidFill>
                <a:srgbClr val="FFFFFF">
                  <a:tint val="75000"/>
                </a:srgbClr>
              </a:solidFill>
            </a:endParaRPr>
          </a:p>
        </p:txBody>
      </p:sp>
      <p:sp>
        <p:nvSpPr>
          <p:cNvPr id="5" name="Footer Placeholder 4"/>
          <p:cNvSpPr>
            <a:spLocks noGrp="1"/>
          </p:cNvSpPr>
          <p:nvPr>
            <p:ph type="ftr" sz="quarter" idx="3"/>
          </p:nvPr>
        </p:nvSpPr>
        <p:spPr>
          <a:xfrm>
            <a:off x="3028950" y="4767273"/>
            <a:ext cx="3086100" cy="273844"/>
          </a:xfrm>
          <a:prstGeom prst="rect">
            <a:avLst/>
          </a:prstGeom>
        </p:spPr>
        <p:txBody>
          <a:bodyPr vert="horz" lIns="89146" tIns="45718" rIns="89146" bIns="45718" rtlCol="0" anchor="ctr"/>
          <a:lstStyle>
            <a:lvl1pPr algn="ctr">
              <a:defRPr sz="900">
                <a:solidFill>
                  <a:schemeClr val="tx1">
                    <a:tint val="75000"/>
                  </a:schemeClr>
                </a:solidFill>
              </a:defRPr>
            </a:lvl1pPr>
          </a:lstStyle>
          <a:p>
            <a:pPr defTabSz="666524"/>
            <a:endParaRPr lang="en-US">
              <a:solidFill>
                <a:srgbClr val="FFFFFF">
                  <a:tint val="75000"/>
                </a:srgbClr>
              </a:solidFill>
            </a:endParaRPr>
          </a:p>
        </p:txBody>
      </p:sp>
      <p:sp>
        <p:nvSpPr>
          <p:cNvPr id="6" name="Slide Number Placeholder 5"/>
          <p:cNvSpPr>
            <a:spLocks noGrp="1"/>
          </p:cNvSpPr>
          <p:nvPr>
            <p:ph type="sldNum" sz="quarter" idx="4"/>
          </p:nvPr>
        </p:nvSpPr>
        <p:spPr>
          <a:xfrm>
            <a:off x="6457950" y="4767273"/>
            <a:ext cx="2057400" cy="273844"/>
          </a:xfrm>
          <a:prstGeom prst="rect">
            <a:avLst/>
          </a:prstGeom>
        </p:spPr>
        <p:txBody>
          <a:bodyPr vert="horz" lIns="89146" tIns="45718" rIns="89146" bIns="45718" rtlCol="0" anchor="ctr"/>
          <a:lstStyle>
            <a:lvl1pPr algn="r">
              <a:defRPr sz="900">
                <a:solidFill>
                  <a:schemeClr val="tx1">
                    <a:tint val="75000"/>
                  </a:schemeClr>
                </a:solidFill>
              </a:defRPr>
            </a:lvl1pPr>
          </a:lstStyle>
          <a:p>
            <a:pPr defTabSz="666524"/>
            <a:fld id="{22ECDDF0-F688-4C7E-94C5-A0EFC4BE057C}" type="slidenum">
              <a:rPr lang="en-US" smtClean="0">
                <a:solidFill>
                  <a:srgbClr val="FFFFFF">
                    <a:tint val="75000"/>
                  </a:srgbClr>
                </a:solidFill>
              </a:rPr>
              <a:pPr defTabSz="666524"/>
              <a:t>‹#›</a:t>
            </a:fld>
            <a:endParaRPr lang="en-US">
              <a:solidFill>
                <a:srgbClr val="FFFFFF">
                  <a:tint val="75000"/>
                </a:srgbClr>
              </a:solidFill>
            </a:endParaRPr>
          </a:p>
        </p:txBody>
      </p:sp>
    </p:spTree>
    <p:extLst>
      <p:ext uri="{BB962C8B-B14F-4D97-AF65-F5344CB8AC3E}">
        <p14:creationId xmlns:p14="http://schemas.microsoft.com/office/powerpoint/2010/main" val="2816311159"/>
      </p:ext>
    </p:extLst>
  </p:cSld>
  <p:clrMap bg1="lt1" tx1="dk1" bg2="lt2" tx2="dk2" accent1="accent1" accent2="accent2" accent3="accent3" accent4="accent4" accent5="accent5" accent6="accent6" hlink="hlink" folHlink="folHlink"/>
  <p:sldLayoutIdLst>
    <p:sldLayoutId id="2147484843" r:id="rId1"/>
  </p:sldLayoutIdLst>
  <p:txStyles>
    <p:titleStyle>
      <a:lvl1pPr algn="l" defTabSz="66652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6854" indent="-166854" algn="l" defTabSz="66652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00561" indent="-166854" algn="l" defTabSz="66652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33120" indent="-166854" algn="l" defTabSz="66652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65992" indent="-166854" algn="l" defTabSz="66652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499392" indent="-166854" algn="l" defTabSz="66652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32699" indent="-166854" algn="l" defTabSz="66652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166065" indent="-166854" algn="l" defTabSz="66652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499101" indent="-166854" algn="l" defTabSz="66652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832260" indent="-166854" algn="l" defTabSz="66652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66524" rtl="0" eaLnBrk="1" latinLnBrk="0" hangingPunct="1">
        <a:defRPr sz="1425" kern="1200">
          <a:solidFill>
            <a:schemeClr val="tx1"/>
          </a:solidFill>
          <a:latin typeface="+mn-lt"/>
          <a:ea typeface="+mn-ea"/>
          <a:cs typeface="+mn-cs"/>
        </a:defRPr>
      </a:lvl1pPr>
      <a:lvl2pPr marL="332832" algn="l" defTabSz="666524" rtl="0" eaLnBrk="1" latinLnBrk="0" hangingPunct="1">
        <a:defRPr sz="1425" kern="1200">
          <a:solidFill>
            <a:schemeClr val="tx1"/>
          </a:solidFill>
          <a:latin typeface="+mn-lt"/>
          <a:ea typeface="+mn-ea"/>
          <a:cs typeface="+mn-cs"/>
        </a:defRPr>
      </a:lvl2pPr>
      <a:lvl3pPr marL="666524" algn="l" defTabSz="666524" rtl="0" eaLnBrk="1" latinLnBrk="0" hangingPunct="1">
        <a:defRPr sz="1425" kern="1200">
          <a:solidFill>
            <a:schemeClr val="tx1"/>
          </a:solidFill>
          <a:latin typeface="+mn-lt"/>
          <a:ea typeface="+mn-ea"/>
          <a:cs typeface="+mn-cs"/>
        </a:defRPr>
      </a:lvl3pPr>
      <a:lvl4pPr marL="999707" algn="l" defTabSz="666524" rtl="0" eaLnBrk="1" latinLnBrk="0" hangingPunct="1">
        <a:defRPr sz="1425" kern="1200">
          <a:solidFill>
            <a:schemeClr val="tx1"/>
          </a:solidFill>
          <a:latin typeface="+mn-lt"/>
          <a:ea typeface="+mn-ea"/>
          <a:cs typeface="+mn-cs"/>
        </a:defRPr>
      </a:lvl4pPr>
      <a:lvl5pPr marL="1333193" algn="l" defTabSz="666524" rtl="0" eaLnBrk="1" latinLnBrk="0" hangingPunct="1">
        <a:defRPr sz="1425" kern="1200">
          <a:solidFill>
            <a:schemeClr val="tx1"/>
          </a:solidFill>
          <a:latin typeface="+mn-lt"/>
          <a:ea typeface="+mn-ea"/>
          <a:cs typeface="+mn-cs"/>
        </a:defRPr>
      </a:lvl5pPr>
      <a:lvl6pPr marL="1666241" algn="l" defTabSz="666524" rtl="0" eaLnBrk="1" latinLnBrk="0" hangingPunct="1">
        <a:defRPr sz="1425" kern="1200">
          <a:solidFill>
            <a:schemeClr val="tx1"/>
          </a:solidFill>
          <a:latin typeface="+mn-lt"/>
          <a:ea typeface="+mn-ea"/>
          <a:cs typeface="+mn-cs"/>
        </a:defRPr>
      </a:lvl6pPr>
      <a:lvl7pPr marL="1999117" algn="l" defTabSz="666524" rtl="0" eaLnBrk="1" latinLnBrk="0" hangingPunct="1">
        <a:defRPr sz="1425" kern="1200">
          <a:solidFill>
            <a:schemeClr val="tx1"/>
          </a:solidFill>
          <a:latin typeface="+mn-lt"/>
          <a:ea typeface="+mn-ea"/>
          <a:cs typeface="+mn-cs"/>
        </a:defRPr>
      </a:lvl7pPr>
      <a:lvl8pPr marL="2332306" algn="l" defTabSz="666524" rtl="0" eaLnBrk="1" latinLnBrk="0" hangingPunct="1">
        <a:defRPr sz="1425" kern="1200">
          <a:solidFill>
            <a:schemeClr val="tx1"/>
          </a:solidFill>
          <a:latin typeface="+mn-lt"/>
          <a:ea typeface="+mn-ea"/>
          <a:cs typeface="+mn-cs"/>
        </a:defRPr>
      </a:lvl8pPr>
      <a:lvl9pPr marL="2665679" algn="l" defTabSz="666524" rtl="0" eaLnBrk="1" latinLnBrk="0" hangingPunct="1">
        <a:defRPr sz="1425"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0020" tIns="45718" rIns="90020" bIns="45718"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0020" tIns="45718" rIns="90020"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0020" tIns="45718" rIns="90020" bIns="45718" rtlCol="0" anchor="ctr"/>
          <a:lstStyle>
            <a:lvl1pPr algn="l">
              <a:defRPr sz="900">
                <a:solidFill>
                  <a:schemeClr val="tx1">
                    <a:tint val="75000"/>
                  </a:schemeClr>
                </a:solidFill>
              </a:defRPr>
            </a:lvl1pPr>
          </a:lstStyle>
          <a:p>
            <a:pPr defTabSz="685766"/>
            <a:fld id="{EE46962E-458E-47A1-9E13-D5D24F4BA6F1}" type="datetimeFigureOut">
              <a:rPr lang="en-US" smtClean="0">
                <a:solidFill>
                  <a:prstClr val="black">
                    <a:tint val="75000"/>
                  </a:prstClr>
                </a:solidFill>
              </a:rPr>
              <a:pPr defTabSz="685766"/>
              <a:t>10/31/2016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0020" tIns="45718" rIns="90020" bIns="45718" rtlCol="0" anchor="ctr"/>
          <a:lstStyle>
            <a:lvl1pPr algn="ctr">
              <a:defRPr sz="900">
                <a:solidFill>
                  <a:schemeClr val="tx1">
                    <a:tint val="75000"/>
                  </a:schemeClr>
                </a:solidFill>
              </a:defRPr>
            </a:lvl1pPr>
          </a:lstStyle>
          <a:p>
            <a:pPr defTabSz="685766"/>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0020" tIns="45718" rIns="90020" bIns="45718" rtlCol="0" anchor="ctr"/>
          <a:lstStyle>
            <a:lvl1pPr algn="r">
              <a:defRPr sz="900">
                <a:solidFill>
                  <a:schemeClr val="tx1">
                    <a:tint val="75000"/>
                  </a:schemeClr>
                </a:solidFill>
              </a:defRPr>
            </a:lvl1pPr>
          </a:lstStyle>
          <a:p>
            <a:pPr defTabSz="685766"/>
            <a:fld id="{4E927A1B-CB72-48DB-BED9-80C6EC6DC19F}" type="slidenum">
              <a:rPr lang="en-US" smtClean="0">
                <a:solidFill>
                  <a:prstClr val="black">
                    <a:tint val="75000"/>
                  </a:prstClr>
                </a:solidFill>
              </a:rPr>
              <a:pPr defTabSz="685766"/>
              <a:t>‹#›</a:t>
            </a:fld>
            <a:endParaRPr lang="en-US">
              <a:solidFill>
                <a:prstClr val="black">
                  <a:tint val="75000"/>
                </a:prstClr>
              </a:solidFill>
            </a:endParaRPr>
          </a:p>
        </p:txBody>
      </p:sp>
    </p:spTree>
    <p:extLst>
      <p:ext uri="{BB962C8B-B14F-4D97-AF65-F5344CB8AC3E}">
        <p14:creationId xmlns:p14="http://schemas.microsoft.com/office/powerpoint/2010/main" val="576885467"/>
      </p:ext>
    </p:extLst>
  </p:cSld>
  <p:clrMap bg1="lt1" tx1="dk1" bg2="lt2" tx2="dk2" accent1="accent1" accent2="accent2" accent3="accent3" accent4="accent4" accent5="accent5" accent6="accent6" hlink="hlink" folHlink="folHlink"/>
  <p:sldLayoutIdLst>
    <p:sldLayoutId id="2147484893" r:id="rId1"/>
  </p:sldLayoutIdLst>
  <p:txStyles>
    <p:titleStyle>
      <a:lvl1pPr algn="l" defTabSz="67373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8602" indent="-168602" algn="l" defTabSz="67373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05805" indent="-168602" algn="l" defTabSz="67373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42297" indent="-168602" algn="l" defTabSz="67373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78792"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515789"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52750"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189663"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26632"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863385"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73734" rtl="0" eaLnBrk="1" latinLnBrk="0" hangingPunct="1">
        <a:defRPr sz="1425" kern="1200">
          <a:solidFill>
            <a:schemeClr val="tx1"/>
          </a:solidFill>
          <a:latin typeface="+mn-lt"/>
          <a:ea typeface="+mn-ea"/>
          <a:cs typeface="+mn-cs"/>
        </a:defRPr>
      </a:lvl1pPr>
      <a:lvl2pPr marL="336494" algn="l" defTabSz="673734" rtl="0" eaLnBrk="1" latinLnBrk="0" hangingPunct="1">
        <a:defRPr sz="1425" kern="1200">
          <a:solidFill>
            <a:schemeClr val="tx1"/>
          </a:solidFill>
          <a:latin typeface="+mn-lt"/>
          <a:ea typeface="+mn-ea"/>
          <a:cs typeface="+mn-cs"/>
        </a:defRPr>
      </a:lvl2pPr>
      <a:lvl3pPr marL="673734" algn="l" defTabSz="673734" rtl="0" eaLnBrk="1" latinLnBrk="0" hangingPunct="1">
        <a:defRPr sz="1425" kern="1200">
          <a:solidFill>
            <a:schemeClr val="tx1"/>
          </a:solidFill>
          <a:latin typeface="+mn-lt"/>
          <a:ea typeface="+mn-ea"/>
          <a:cs typeface="+mn-cs"/>
        </a:defRPr>
      </a:lvl3pPr>
      <a:lvl4pPr marL="1010632" algn="l" defTabSz="673734" rtl="0" eaLnBrk="1" latinLnBrk="0" hangingPunct="1">
        <a:defRPr sz="1425" kern="1200">
          <a:solidFill>
            <a:schemeClr val="tx1"/>
          </a:solidFill>
          <a:latin typeface="+mn-lt"/>
          <a:ea typeface="+mn-ea"/>
          <a:cs typeface="+mn-cs"/>
        </a:defRPr>
      </a:lvl4pPr>
      <a:lvl5pPr marL="1347614" algn="l" defTabSz="673734" rtl="0" eaLnBrk="1" latinLnBrk="0" hangingPunct="1">
        <a:defRPr sz="1425" kern="1200">
          <a:solidFill>
            <a:schemeClr val="tx1"/>
          </a:solidFill>
          <a:latin typeface="+mn-lt"/>
          <a:ea typeface="+mn-ea"/>
          <a:cs typeface="+mn-cs"/>
        </a:defRPr>
      </a:lvl5pPr>
      <a:lvl6pPr marL="1684595" algn="l" defTabSz="673734" rtl="0" eaLnBrk="1" latinLnBrk="0" hangingPunct="1">
        <a:defRPr sz="1425" kern="1200">
          <a:solidFill>
            <a:schemeClr val="tx1"/>
          </a:solidFill>
          <a:latin typeface="+mn-lt"/>
          <a:ea typeface="+mn-ea"/>
          <a:cs typeface="+mn-cs"/>
        </a:defRPr>
      </a:lvl6pPr>
      <a:lvl7pPr marL="2021087" algn="l" defTabSz="673734" rtl="0" eaLnBrk="1" latinLnBrk="0" hangingPunct="1">
        <a:defRPr sz="1425" kern="1200">
          <a:solidFill>
            <a:schemeClr val="tx1"/>
          </a:solidFill>
          <a:latin typeface="+mn-lt"/>
          <a:ea typeface="+mn-ea"/>
          <a:cs typeface="+mn-cs"/>
        </a:defRPr>
      </a:lvl7pPr>
      <a:lvl8pPr marL="2357872" algn="l" defTabSz="673734" rtl="0" eaLnBrk="1" latinLnBrk="0" hangingPunct="1">
        <a:defRPr sz="1425" kern="1200">
          <a:solidFill>
            <a:schemeClr val="tx1"/>
          </a:solidFill>
          <a:latin typeface="+mn-lt"/>
          <a:ea typeface="+mn-ea"/>
          <a:cs typeface="+mn-cs"/>
        </a:defRPr>
      </a:lvl8pPr>
      <a:lvl9pPr marL="2694818" algn="l" defTabSz="673734" rtl="0" eaLnBrk="1" latinLnBrk="0" hangingPunct="1">
        <a:defRPr sz="142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0020" tIns="45718" rIns="90020" bIns="45718"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0020" tIns="45718" rIns="90020"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0020" tIns="45718" rIns="90020" bIns="45718" rtlCol="0" anchor="ctr"/>
          <a:lstStyle>
            <a:lvl1pPr algn="l">
              <a:defRPr sz="900">
                <a:solidFill>
                  <a:schemeClr val="tx1">
                    <a:tint val="75000"/>
                  </a:schemeClr>
                </a:solidFill>
              </a:defRPr>
            </a:lvl1pPr>
          </a:lstStyle>
          <a:p>
            <a:pPr defTabSz="685766"/>
            <a:fld id="{CDE90E05-8221-4670-AF26-6BBB5734285E}" type="datetimeFigureOut">
              <a:rPr lang="en-US" smtClean="0">
                <a:solidFill>
                  <a:srgbClr val="FFFFFF">
                    <a:tint val="75000"/>
                  </a:srgbClr>
                </a:solidFill>
              </a:rPr>
              <a:pPr defTabSz="685766"/>
              <a:t>10/31/2016</a:t>
            </a:fld>
            <a:endParaRPr lang="en-US">
              <a:solidFill>
                <a:srgbClr val="FFFFFF">
                  <a:tint val="75000"/>
                </a:srgb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0020" tIns="45718" rIns="90020" bIns="45718" rtlCol="0" anchor="ctr"/>
          <a:lstStyle>
            <a:lvl1pPr algn="ctr">
              <a:defRPr sz="900">
                <a:solidFill>
                  <a:schemeClr val="tx1">
                    <a:tint val="75000"/>
                  </a:schemeClr>
                </a:solidFill>
              </a:defRPr>
            </a:lvl1pPr>
          </a:lstStyle>
          <a:p>
            <a:pPr defTabSz="685766"/>
            <a:endParaRPr lang="en-US">
              <a:solidFill>
                <a:srgbClr val="FFFFFF">
                  <a:tint val="75000"/>
                </a:srgb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0020" tIns="45718" rIns="90020" bIns="45718" rtlCol="0" anchor="ctr"/>
          <a:lstStyle>
            <a:lvl1pPr algn="r">
              <a:defRPr sz="900">
                <a:solidFill>
                  <a:schemeClr val="tx1">
                    <a:tint val="75000"/>
                  </a:schemeClr>
                </a:solidFill>
              </a:defRPr>
            </a:lvl1pPr>
          </a:lstStyle>
          <a:p>
            <a:pPr defTabSz="685766"/>
            <a:fld id="{22ECDDF0-F688-4C7E-94C5-A0EFC4BE057C}" type="slidenum">
              <a:rPr lang="en-US" smtClean="0">
                <a:solidFill>
                  <a:srgbClr val="FFFFFF">
                    <a:tint val="75000"/>
                  </a:srgbClr>
                </a:solidFill>
              </a:rPr>
              <a:pPr defTabSz="685766"/>
              <a:t>‹#›</a:t>
            </a:fld>
            <a:endParaRPr lang="en-US">
              <a:solidFill>
                <a:srgbClr val="FFFFFF">
                  <a:tint val="75000"/>
                </a:srgbClr>
              </a:solidFill>
            </a:endParaRPr>
          </a:p>
        </p:txBody>
      </p:sp>
    </p:spTree>
    <p:extLst>
      <p:ext uri="{BB962C8B-B14F-4D97-AF65-F5344CB8AC3E}">
        <p14:creationId xmlns:p14="http://schemas.microsoft.com/office/powerpoint/2010/main" val="2224820713"/>
      </p:ext>
    </p:extLst>
  </p:cSld>
  <p:clrMap bg1="lt1" tx1="dk1" bg2="lt2" tx2="dk2" accent1="accent1" accent2="accent2" accent3="accent3" accent4="accent4" accent5="accent5" accent6="accent6" hlink="hlink" folHlink="folHlink"/>
  <p:sldLayoutIdLst>
    <p:sldLayoutId id="2147484913" r:id="rId1"/>
  </p:sldLayoutIdLst>
  <p:txStyles>
    <p:titleStyle>
      <a:lvl1pPr algn="l" defTabSz="67373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8602" indent="-168602" algn="l" defTabSz="67373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05805" indent="-168602" algn="l" defTabSz="67373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42297" indent="-168602" algn="l" defTabSz="67373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78792"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515789"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52750"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189663"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26632"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863385"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73734" rtl="0" eaLnBrk="1" latinLnBrk="0" hangingPunct="1">
        <a:defRPr sz="1425" kern="1200">
          <a:solidFill>
            <a:schemeClr val="tx1"/>
          </a:solidFill>
          <a:latin typeface="+mn-lt"/>
          <a:ea typeface="+mn-ea"/>
          <a:cs typeface="+mn-cs"/>
        </a:defRPr>
      </a:lvl1pPr>
      <a:lvl2pPr marL="336494" algn="l" defTabSz="673734" rtl="0" eaLnBrk="1" latinLnBrk="0" hangingPunct="1">
        <a:defRPr sz="1425" kern="1200">
          <a:solidFill>
            <a:schemeClr val="tx1"/>
          </a:solidFill>
          <a:latin typeface="+mn-lt"/>
          <a:ea typeface="+mn-ea"/>
          <a:cs typeface="+mn-cs"/>
        </a:defRPr>
      </a:lvl2pPr>
      <a:lvl3pPr marL="673734" algn="l" defTabSz="673734" rtl="0" eaLnBrk="1" latinLnBrk="0" hangingPunct="1">
        <a:defRPr sz="1425" kern="1200">
          <a:solidFill>
            <a:schemeClr val="tx1"/>
          </a:solidFill>
          <a:latin typeface="+mn-lt"/>
          <a:ea typeface="+mn-ea"/>
          <a:cs typeface="+mn-cs"/>
        </a:defRPr>
      </a:lvl3pPr>
      <a:lvl4pPr marL="1010632" algn="l" defTabSz="673734" rtl="0" eaLnBrk="1" latinLnBrk="0" hangingPunct="1">
        <a:defRPr sz="1425" kern="1200">
          <a:solidFill>
            <a:schemeClr val="tx1"/>
          </a:solidFill>
          <a:latin typeface="+mn-lt"/>
          <a:ea typeface="+mn-ea"/>
          <a:cs typeface="+mn-cs"/>
        </a:defRPr>
      </a:lvl4pPr>
      <a:lvl5pPr marL="1347614" algn="l" defTabSz="673734" rtl="0" eaLnBrk="1" latinLnBrk="0" hangingPunct="1">
        <a:defRPr sz="1425" kern="1200">
          <a:solidFill>
            <a:schemeClr val="tx1"/>
          </a:solidFill>
          <a:latin typeface="+mn-lt"/>
          <a:ea typeface="+mn-ea"/>
          <a:cs typeface="+mn-cs"/>
        </a:defRPr>
      </a:lvl5pPr>
      <a:lvl6pPr marL="1684595" algn="l" defTabSz="673734" rtl="0" eaLnBrk="1" latinLnBrk="0" hangingPunct="1">
        <a:defRPr sz="1425" kern="1200">
          <a:solidFill>
            <a:schemeClr val="tx1"/>
          </a:solidFill>
          <a:latin typeface="+mn-lt"/>
          <a:ea typeface="+mn-ea"/>
          <a:cs typeface="+mn-cs"/>
        </a:defRPr>
      </a:lvl6pPr>
      <a:lvl7pPr marL="2021087" algn="l" defTabSz="673734" rtl="0" eaLnBrk="1" latinLnBrk="0" hangingPunct="1">
        <a:defRPr sz="1425" kern="1200">
          <a:solidFill>
            <a:schemeClr val="tx1"/>
          </a:solidFill>
          <a:latin typeface="+mn-lt"/>
          <a:ea typeface="+mn-ea"/>
          <a:cs typeface="+mn-cs"/>
        </a:defRPr>
      </a:lvl7pPr>
      <a:lvl8pPr marL="2357872" algn="l" defTabSz="673734" rtl="0" eaLnBrk="1" latinLnBrk="0" hangingPunct="1">
        <a:defRPr sz="1425" kern="1200">
          <a:solidFill>
            <a:schemeClr val="tx1"/>
          </a:solidFill>
          <a:latin typeface="+mn-lt"/>
          <a:ea typeface="+mn-ea"/>
          <a:cs typeface="+mn-cs"/>
        </a:defRPr>
      </a:lvl8pPr>
      <a:lvl9pPr marL="2694818" algn="l" defTabSz="673734" rtl="0" eaLnBrk="1" latinLnBrk="0" hangingPunct="1">
        <a:defRPr sz="1425"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0020" tIns="45718" rIns="90020" bIns="45718"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0020" tIns="45718" rIns="90020"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0020" tIns="45718" rIns="90020" bIns="45718" rtlCol="0" anchor="ctr"/>
          <a:lstStyle>
            <a:lvl1pPr algn="l">
              <a:defRPr sz="900">
                <a:solidFill>
                  <a:schemeClr val="tx1">
                    <a:tint val="75000"/>
                  </a:schemeClr>
                </a:solidFill>
              </a:defRPr>
            </a:lvl1pPr>
          </a:lstStyle>
          <a:p>
            <a:pPr defTabSz="685766"/>
            <a:fld id="{CDE90E05-8221-4670-AF26-6BBB5734285E}" type="datetimeFigureOut">
              <a:rPr lang="en-US" smtClean="0">
                <a:solidFill>
                  <a:srgbClr val="FFFFFF">
                    <a:tint val="75000"/>
                  </a:srgbClr>
                </a:solidFill>
              </a:rPr>
              <a:pPr defTabSz="685766"/>
              <a:t>10/31/2016</a:t>
            </a:fld>
            <a:endParaRPr lang="en-US">
              <a:solidFill>
                <a:srgbClr val="FFFFFF">
                  <a:tint val="75000"/>
                </a:srgb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0020" tIns="45718" rIns="90020" bIns="45718" rtlCol="0" anchor="ctr"/>
          <a:lstStyle>
            <a:lvl1pPr algn="ctr">
              <a:defRPr sz="900">
                <a:solidFill>
                  <a:schemeClr val="tx1">
                    <a:tint val="75000"/>
                  </a:schemeClr>
                </a:solidFill>
              </a:defRPr>
            </a:lvl1pPr>
          </a:lstStyle>
          <a:p>
            <a:pPr defTabSz="685766"/>
            <a:endParaRPr lang="en-US">
              <a:solidFill>
                <a:srgbClr val="FFFFFF">
                  <a:tint val="75000"/>
                </a:srgb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0020" tIns="45718" rIns="90020" bIns="45718" rtlCol="0" anchor="ctr"/>
          <a:lstStyle>
            <a:lvl1pPr algn="r">
              <a:defRPr sz="900">
                <a:solidFill>
                  <a:schemeClr val="tx1">
                    <a:tint val="75000"/>
                  </a:schemeClr>
                </a:solidFill>
              </a:defRPr>
            </a:lvl1pPr>
          </a:lstStyle>
          <a:p>
            <a:pPr defTabSz="685766"/>
            <a:fld id="{22ECDDF0-F688-4C7E-94C5-A0EFC4BE057C}" type="slidenum">
              <a:rPr lang="en-US" smtClean="0">
                <a:solidFill>
                  <a:srgbClr val="FFFFFF">
                    <a:tint val="75000"/>
                  </a:srgbClr>
                </a:solidFill>
              </a:rPr>
              <a:pPr defTabSz="685766"/>
              <a:t>‹#›</a:t>
            </a:fld>
            <a:endParaRPr lang="en-US">
              <a:solidFill>
                <a:srgbClr val="FFFFFF">
                  <a:tint val="75000"/>
                </a:srgbClr>
              </a:solidFill>
            </a:endParaRPr>
          </a:p>
        </p:txBody>
      </p:sp>
    </p:spTree>
    <p:extLst>
      <p:ext uri="{BB962C8B-B14F-4D97-AF65-F5344CB8AC3E}">
        <p14:creationId xmlns:p14="http://schemas.microsoft.com/office/powerpoint/2010/main" val="1872945641"/>
      </p:ext>
    </p:extLst>
  </p:cSld>
  <p:clrMap bg1="lt1" tx1="dk1" bg2="lt2" tx2="dk2" accent1="accent1" accent2="accent2" accent3="accent3" accent4="accent4" accent5="accent5" accent6="accent6" hlink="hlink" folHlink="folHlink"/>
  <p:sldLayoutIdLst>
    <p:sldLayoutId id="2147484915" r:id="rId1"/>
  </p:sldLayoutIdLst>
  <p:txStyles>
    <p:titleStyle>
      <a:lvl1pPr algn="l" defTabSz="67373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8602" indent="-168602" algn="l" defTabSz="67373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05805" indent="-168602" algn="l" defTabSz="67373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42297" indent="-168602" algn="l" defTabSz="67373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78792"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515789"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52750"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189663"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26632"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863385"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73734" rtl="0" eaLnBrk="1" latinLnBrk="0" hangingPunct="1">
        <a:defRPr sz="1425" kern="1200">
          <a:solidFill>
            <a:schemeClr val="tx1"/>
          </a:solidFill>
          <a:latin typeface="+mn-lt"/>
          <a:ea typeface="+mn-ea"/>
          <a:cs typeface="+mn-cs"/>
        </a:defRPr>
      </a:lvl1pPr>
      <a:lvl2pPr marL="336494" algn="l" defTabSz="673734" rtl="0" eaLnBrk="1" latinLnBrk="0" hangingPunct="1">
        <a:defRPr sz="1425" kern="1200">
          <a:solidFill>
            <a:schemeClr val="tx1"/>
          </a:solidFill>
          <a:latin typeface="+mn-lt"/>
          <a:ea typeface="+mn-ea"/>
          <a:cs typeface="+mn-cs"/>
        </a:defRPr>
      </a:lvl2pPr>
      <a:lvl3pPr marL="673734" algn="l" defTabSz="673734" rtl="0" eaLnBrk="1" latinLnBrk="0" hangingPunct="1">
        <a:defRPr sz="1425" kern="1200">
          <a:solidFill>
            <a:schemeClr val="tx1"/>
          </a:solidFill>
          <a:latin typeface="+mn-lt"/>
          <a:ea typeface="+mn-ea"/>
          <a:cs typeface="+mn-cs"/>
        </a:defRPr>
      </a:lvl3pPr>
      <a:lvl4pPr marL="1010632" algn="l" defTabSz="673734" rtl="0" eaLnBrk="1" latinLnBrk="0" hangingPunct="1">
        <a:defRPr sz="1425" kern="1200">
          <a:solidFill>
            <a:schemeClr val="tx1"/>
          </a:solidFill>
          <a:latin typeface="+mn-lt"/>
          <a:ea typeface="+mn-ea"/>
          <a:cs typeface="+mn-cs"/>
        </a:defRPr>
      </a:lvl4pPr>
      <a:lvl5pPr marL="1347614" algn="l" defTabSz="673734" rtl="0" eaLnBrk="1" latinLnBrk="0" hangingPunct="1">
        <a:defRPr sz="1425" kern="1200">
          <a:solidFill>
            <a:schemeClr val="tx1"/>
          </a:solidFill>
          <a:latin typeface="+mn-lt"/>
          <a:ea typeface="+mn-ea"/>
          <a:cs typeface="+mn-cs"/>
        </a:defRPr>
      </a:lvl5pPr>
      <a:lvl6pPr marL="1684595" algn="l" defTabSz="673734" rtl="0" eaLnBrk="1" latinLnBrk="0" hangingPunct="1">
        <a:defRPr sz="1425" kern="1200">
          <a:solidFill>
            <a:schemeClr val="tx1"/>
          </a:solidFill>
          <a:latin typeface="+mn-lt"/>
          <a:ea typeface="+mn-ea"/>
          <a:cs typeface="+mn-cs"/>
        </a:defRPr>
      </a:lvl6pPr>
      <a:lvl7pPr marL="2021087" algn="l" defTabSz="673734" rtl="0" eaLnBrk="1" latinLnBrk="0" hangingPunct="1">
        <a:defRPr sz="1425" kern="1200">
          <a:solidFill>
            <a:schemeClr val="tx1"/>
          </a:solidFill>
          <a:latin typeface="+mn-lt"/>
          <a:ea typeface="+mn-ea"/>
          <a:cs typeface="+mn-cs"/>
        </a:defRPr>
      </a:lvl7pPr>
      <a:lvl8pPr marL="2357872" algn="l" defTabSz="673734" rtl="0" eaLnBrk="1" latinLnBrk="0" hangingPunct="1">
        <a:defRPr sz="1425" kern="1200">
          <a:solidFill>
            <a:schemeClr val="tx1"/>
          </a:solidFill>
          <a:latin typeface="+mn-lt"/>
          <a:ea typeface="+mn-ea"/>
          <a:cs typeface="+mn-cs"/>
        </a:defRPr>
      </a:lvl8pPr>
      <a:lvl9pPr marL="2694818" algn="l" defTabSz="673734" rtl="0" eaLnBrk="1" latinLnBrk="0" hangingPunct="1">
        <a:defRPr sz="1425"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0020" tIns="45718" rIns="90020" bIns="45718"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0020" tIns="45718" rIns="90020"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0020" tIns="45718" rIns="90020" bIns="45718" rtlCol="0" anchor="ctr"/>
          <a:lstStyle>
            <a:lvl1pPr algn="l">
              <a:defRPr sz="900">
                <a:solidFill>
                  <a:schemeClr val="tx1">
                    <a:tint val="75000"/>
                  </a:schemeClr>
                </a:solidFill>
              </a:defRPr>
            </a:lvl1pPr>
          </a:lstStyle>
          <a:p>
            <a:pPr defTabSz="685766"/>
            <a:fld id="{EE46962E-458E-47A1-9E13-D5D24F4BA6F1}" type="datetimeFigureOut">
              <a:rPr lang="en-US" smtClean="0">
                <a:solidFill>
                  <a:prstClr val="black">
                    <a:tint val="75000"/>
                  </a:prstClr>
                </a:solidFill>
              </a:rPr>
              <a:pPr defTabSz="685766"/>
              <a:t>10/31/2016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0020" tIns="45718" rIns="90020" bIns="45718" rtlCol="0" anchor="ctr"/>
          <a:lstStyle>
            <a:lvl1pPr algn="ctr">
              <a:defRPr sz="900">
                <a:solidFill>
                  <a:schemeClr val="tx1">
                    <a:tint val="75000"/>
                  </a:schemeClr>
                </a:solidFill>
              </a:defRPr>
            </a:lvl1pPr>
          </a:lstStyle>
          <a:p>
            <a:pPr defTabSz="685766"/>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0020" tIns="45718" rIns="90020" bIns="45718" rtlCol="0" anchor="ctr"/>
          <a:lstStyle>
            <a:lvl1pPr algn="r">
              <a:defRPr sz="900">
                <a:solidFill>
                  <a:schemeClr val="tx1">
                    <a:tint val="75000"/>
                  </a:schemeClr>
                </a:solidFill>
              </a:defRPr>
            </a:lvl1pPr>
          </a:lstStyle>
          <a:p>
            <a:pPr defTabSz="685766"/>
            <a:fld id="{4E927A1B-CB72-48DB-BED9-80C6EC6DC19F}" type="slidenum">
              <a:rPr lang="en-US" smtClean="0">
                <a:solidFill>
                  <a:prstClr val="black">
                    <a:tint val="75000"/>
                  </a:prstClr>
                </a:solidFill>
              </a:rPr>
              <a:pPr defTabSz="685766"/>
              <a:t>‹#›</a:t>
            </a:fld>
            <a:endParaRPr lang="en-US">
              <a:solidFill>
                <a:prstClr val="black">
                  <a:tint val="75000"/>
                </a:prstClr>
              </a:solidFill>
            </a:endParaRPr>
          </a:p>
        </p:txBody>
      </p:sp>
    </p:spTree>
    <p:extLst>
      <p:ext uri="{BB962C8B-B14F-4D97-AF65-F5344CB8AC3E}">
        <p14:creationId xmlns:p14="http://schemas.microsoft.com/office/powerpoint/2010/main" val="1920316315"/>
      </p:ext>
    </p:extLst>
  </p:cSld>
  <p:clrMap bg1="lt1" tx1="dk1" bg2="lt2" tx2="dk2" accent1="accent1" accent2="accent2" accent3="accent3" accent4="accent4" accent5="accent5" accent6="accent6" hlink="hlink" folHlink="folHlink"/>
  <p:sldLayoutIdLst>
    <p:sldLayoutId id="2147484924" r:id="rId1"/>
  </p:sldLayoutIdLst>
  <p:txStyles>
    <p:titleStyle>
      <a:lvl1pPr algn="l" defTabSz="67373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8602" indent="-168602" algn="l" defTabSz="67373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05805" indent="-168602" algn="l" defTabSz="67373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42297" indent="-168602" algn="l" defTabSz="67373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78792"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515789"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52750"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189663"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26632"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863385" indent="-168602" algn="l" defTabSz="673734"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73734" rtl="0" eaLnBrk="1" latinLnBrk="0" hangingPunct="1">
        <a:defRPr sz="1425" kern="1200">
          <a:solidFill>
            <a:schemeClr val="tx1"/>
          </a:solidFill>
          <a:latin typeface="+mn-lt"/>
          <a:ea typeface="+mn-ea"/>
          <a:cs typeface="+mn-cs"/>
        </a:defRPr>
      </a:lvl1pPr>
      <a:lvl2pPr marL="336494" algn="l" defTabSz="673734" rtl="0" eaLnBrk="1" latinLnBrk="0" hangingPunct="1">
        <a:defRPr sz="1425" kern="1200">
          <a:solidFill>
            <a:schemeClr val="tx1"/>
          </a:solidFill>
          <a:latin typeface="+mn-lt"/>
          <a:ea typeface="+mn-ea"/>
          <a:cs typeface="+mn-cs"/>
        </a:defRPr>
      </a:lvl2pPr>
      <a:lvl3pPr marL="673734" algn="l" defTabSz="673734" rtl="0" eaLnBrk="1" latinLnBrk="0" hangingPunct="1">
        <a:defRPr sz="1425" kern="1200">
          <a:solidFill>
            <a:schemeClr val="tx1"/>
          </a:solidFill>
          <a:latin typeface="+mn-lt"/>
          <a:ea typeface="+mn-ea"/>
          <a:cs typeface="+mn-cs"/>
        </a:defRPr>
      </a:lvl3pPr>
      <a:lvl4pPr marL="1010632" algn="l" defTabSz="673734" rtl="0" eaLnBrk="1" latinLnBrk="0" hangingPunct="1">
        <a:defRPr sz="1425" kern="1200">
          <a:solidFill>
            <a:schemeClr val="tx1"/>
          </a:solidFill>
          <a:latin typeface="+mn-lt"/>
          <a:ea typeface="+mn-ea"/>
          <a:cs typeface="+mn-cs"/>
        </a:defRPr>
      </a:lvl4pPr>
      <a:lvl5pPr marL="1347614" algn="l" defTabSz="673734" rtl="0" eaLnBrk="1" latinLnBrk="0" hangingPunct="1">
        <a:defRPr sz="1425" kern="1200">
          <a:solidFill>
            <a:schemeClr val="tx1"/>
          </a:solidFill>
          <a:latin typeface="+mn-lt"/>
          <a:ea typeface="+mn-ea"/>
          <a:cs typeface="+mn-cs"/>
        </a:defRPr>
      </a:lvl5pPr>
      <a:lvl6pPr marL="1684595" algn="l" defTabSz="673734" rtl="0" eaLnBrk="1" latinLnBrk="0" hangingPunct="1">
        <a:defRPr sz="1425" kern="1200">
          <a:solidFill>
            <a:schemeClr val="tx1"/>
          </a:solidFill>
          <a:latin typeface="+mn-lt"/>
          <a:ea typeface="+mn-ea"/>
          <a:cs typeface="+mn-cs"/>
        </a:defRPr>
      </a:lvl6pPr>
      <a:lvl7pPr marL="2021087" algn="l" defTabSz="673734" rtl="0" eaLnBrk="1" latinLnBrk="0" hangingPunct="1">
        <a:defRPr sz="1425" kern="1200">
          <a:solidFill>
            <a:schemeClr val="tx1"/>
          </a:solidFill>
          <a:latin typeface="+mn-lt"/>
          <a:ea typeface="+mn-ea"/>
          <a:cs typeface="+mn-cs"/>
        </a:defRPr>
      </a:lvl7pPr>
      <a:lvl8pPr marL="2357872" algn="l" defTabSz="673734" rtl="0" eaLnBrk="1" latinLnBrk="0" hangingPunct="1">
        <a:defRPr sz="1425" kern="1200">
          <a:solidFill>
            <a:schemeClr val="tx1"/>
          </a:solidFill>
          <a:latin typeface="+mn-lt"/>
          <a:ea typeface="+mn-ea"/>
          <a:cs typeface="+mn-cs"/>
        </a:defRPr>
      </a:lvl8pPr>
      <a:lvl9pPr marL="2694818" algn="l" defTabSz="673734" rtl="0" eaLnBrk="1" latinLnBrk="0" hangingPunct="1">
        <a:defRPr sz="1425"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89958" tIns="45718" rIns="89958" bIns="45718"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89958" tIns="45718" rIns="8995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89958" tIns="45718" rIns="89958" bIns="45718" rtlCol="0" anchor="ctr"/>
          <a:lstStyle>
            <a:lvl1pPr algn="l">
              <a:defRPr sz="900">
                <a:solidFill>
                  <a:schemeClr val="tx1">
                    <a:tint val="75000"/>
                  </a:schemeClr>
                </a:solidFill>
              </a:defRPr>
            </a:lvl1pPr>
          </a:lstStyle>
          <a:p>
            <a:pPr defTabSz="673256"/>
            <a:fld id="{F2B2329B-0232-4C5F-976A-676715CDB8A7}" type="datetimeFigureOut">
              <a:rPr lang="en-US" smtClean="0">
                <a:solidFill>
                  <a:srgbClr val="000000">
                    <a:tint val="75000"/>
                  </a:srgbClr>
                </a:solidFill>
              </a:rPr>
              <a:pPr defTabSz="673256"/>
              <a:t>10/31/2016</a:t>
            </a:fld>
            <a:endParaRPr lang="en-US">
              <a:solidFill>
                <a:srgbClr val="000000">
                  <a:tint val="75000"/>
                </a:srgb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89958" tIns="45718" rIns="89958" bIns="45718" rtlCol="0" anchor="ctr"/>
          <a:lstStyle>
            <a:lvl1pPr algn="ctr">
              <a:defRPr sz="900">
                <a:solidFill>
                  <a:schemeClr val="tx1">
                    <a:tint val="75000"/>
                  </a:schemeClr>
                </a:solidFill>
              </a:defRPr>
            </a:lvl1pPr>
          </a:lstStyle>
          <a:p>
            <a:pPr defTabSz="673256"/>
            <a:endParaRPr lang="en-US">
              <a:solidFill>
                <a:srgbClr val="000000">
                  <a:tint val="75000"/>
                </a:srgb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89958" tIns="45718" rIns="89958" bIns="45718" rtlCol="0" anchor="ctr"/>
          <a:lstStyle>
            <a:lvl1pPr algn="r">
              <a:defRPr sz="900">
                <a:solidFill>
                  <a:schemeClr val="tx1">
                    <a:tint val="75000"/>
                  </a:schemeClr>
                </a:solidFill>
              </a:defRPr>
            </a:lvl1pPr>
          </a:lstStyle>
          <a:p>
            <a:pPr defTabSz="673256"/>
            <a:fld id="{E76EC942-C0EE-4E0F-9390-88C75B5F5C58}" type="slidenum">
              <a:rPr lang="en-US" smtClean="0">
                <a:solidFill>
                  <a:srgbClr val="000000">
                    <a:tint val="75000"/>
                  </a:srgbClr>
                </a:solidFill>
              </a:rPr>
              <a:pPr defTabSz="673256"/>
              <a:t>‹#›</a:t>
            </a:fld>
            <a:endParaRPr lang="en-US">
              <a:solidFill>
                <a:srgbClr val="000000">
                  <a:tint val="75000"/>
                </a:srgbClr>
              </a:solidFill>
            </a:endParaRPr>
          </a:p>
        </p:txBody>
      </p:sp>
    </p:spTree>
    <p:extLst>
      <p:ext uri="{BB962C8B-B14F-4D97-AF65-F5344CB8AC3E}">
        <p14:creationId xmlns:p14="http://schemas.microsoft.com/office/powerpoint/2010/main" val="1777803487"/>
      </p:ext>
    </p:extLst>
  </p:cSld>
  <p:clrMap bg1="lt1" tx1="dk1" bg2="lt2" tx2="dk2" accent1="accent1" accent2="accent2" accent3="accent3" accent4="accent4" accent5="accent5" accent6="accent6" hlink="hlink" folHlink="folHlink"/>
  <p:sldLayoutIdLst>
    <p:sldLayoutId id="2147484928" r:id="rId1"/>
    <p:sldLayoutId id="2147484929"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7325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8486" indent="-168486" algn="l" defTabSz="67325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05457" indent="-168486" algn="l" defTabSz="67325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41688" indent="-168486" algn="l" defTabSz="67325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77922" indent="-168486" algn="l" defTabSz="673256"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514691" indent="-168486" algn="l" defTabSz="673256"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51416" indent="-168486" algn="l" defTabSz="673256"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188097" indent="-168486" algn="l" defTabSz="673256"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24805" indent="-168486" algn="l" defTabSz="673256"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861297" indent="-168486" algn="l" defTabSz="673256"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73256" rtl="0" eaLnBrk="1" latinLnBrk="0" hangingPunct="1">
        <a:defRPr sz="1425" kern="1200">
          <a:solidFill>
            <a:schemeClr val="tx1"/>
          </a:solidFill>
          <a:latin typeface="+mn-lt"/>
          <a:ea typeface="+mn-ea"/>
          <a:cs typeface="+mn-cs"/>
        </a:defRPr>
      </a:lvl1pPr>
      <a:lvl2pPr marL="336233" algn="l" defTabSz="673256" rtl="0" eaLnBrk="1" latinLnBrk="0" hangingPunct="1">
        <a:defRPr sz="1425" kern="1200">
          <a:solidFill>
            <a:schemeClr val="tx1"/>
          </a:solidFill>
          <a:latin typeface="+mn-lt"/>
          <a:ea typeface="+mn-ea"/>
          <a:cs typeface="+mn-cs"/>
        </a:defRPr>
      </a:lvl2pPr>
      <a:lvl3pPr marL="673256" algn="l" defTabSz="673256" rtl="0" eaLnBrk="1" latinLnBrk="0" hangingPunct="1">
        <a:defRPr sz="1425" kern="1200">
          <a:solidFill>
            <a:schemeClr val="tx1"/>
          </a:solidFill>
          <a:latin typeface="+mn-lt"/>
          <a:ea typeface="+mn-ea"/>
          <a:cs typeface="+mn-cs"/>
        </a:defRPr>
      </a:lvl3pPr>
      <a:lvl4pPr marL="1009907" algn="l" defTabSz="673256" rtl="0" eaLnBrk="1" latinLnBrk="0" hangingPunct="1">
        <a:defRPr sz="1425" kern="1200">
          <a:solidFill>
            <a:schemeClr val="tx1"/>
          </a:solidFill>
          <a:latin typeface="+mn-lt"/>
          <a:ea typeface="+mn-ea"/>
          <a:cs typeface="+mn-cs"/>
        </a:defRPr>
      </a:lvl4pPr>
      <a:lvl5pPr marL="1346657" algn="l" defTabSz="673256" rtl="0" eaLnBrk="1" latinLnBrk="0" hangingPunct="1">
        <a:defRPr sz="1425" kern="1200">
          <a:solidFill>
            <a:schemeClr val="tx1"/>
          </a:solidFill>
          <a:latin typeface="+mn-lt"/>
          <a:ea typeface="+mn-ea"/>
          <a:cs typeface="+mn-cs"/>
        </a:defRPr>
      </a:lvl5pPr>
      <a:lvl6pPr marL="1683377" algn="l" defTabSz="673256" rtl="0" eaLnBrk="1" latinLnBrk="0" hangingPunct="1">
        <a:defRPr sz="1425" kern="1200">
          <a:solidFill>
            <a:schemeClr val="tx1"/>
          </a:solidFill>
          <a:latin typeface="+mn-lt"/>
          <a:ea typeface="+mn-ea"/>
          <a:cs typeface="+mn-cs"/>
        </a:defRPr>
      </a:lvl6pPr>
      <a:lvl7pPr marL="2019608" algn="l" defTabSz="673256" rtl="0" eaLnBrk="1" latinLnBrk="0" hangingPunct="1">
        <a:defRPr sz="1425" kern="1200">
          <a:solidFill>
            <a:schemeClr val="tx1"/>
          </a:solidFill>
          <a:latin typeface="+mn-lt"/>
          <a:ea typeface="+mn-ea"/>
          <a:cs typeface="+mn-cs"/>
        </a:defRPr>
      </a:lvl7pPr>
      <a:lvl8pPr marL="2356161" algn="l" defTabSz="673256" rtl="0" eaLnBrk="1" latinLnBrk="0" hangingPunct="1">
        <a:defRPr sz="1425" kern="1200">
          <a:solidFill>
            <a:schemeClr val="tx1"/>
          </a:solidFill>
          <a:latin typeface="+mn-lt"/>
          <a:ea typeface="+mn-ea"/>
          <a:cs typeface="+mn-cs"/>
        </a:defRPr>
      </a:lvl8pPr>
      <a:lvl9pPr marL="2692875" algn="l" defTabSz="673256" rtl="0" eaLnBrk="1" latinLnBrk="0" hangingPunct="1">
        <a:defRPr sz="1425"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5771" tIns="34289" rIns="65771" bIns="34289"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5771" tIns="34289" rIns="65771" bIns="34289"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5771" tIns="34289" rIns="65771" bIns="34289" rtlCol="0" anchor="ctr"/>
          <a:lstStyle>
            <a:lvl1pPr algn="l">
              <a:defRPr sz="900" b="0" i="0">
                <a:solidFill>
                  <a:schemeClr val="tx1">
                    <a:tint val="75000"/>
                  </a:schemeClr>
                </a:solidFill>
                <a:latin typeface="Century Gothic Regular" charset="0"/>
              </a:defRPr>
            </a:lvl1pPr>
          </a:lstStyle>
          <a:p>
            <a:pPr defTabSz="654559"/>
            <a:fld id="{CDE90E05-8221-4670-AF26-6BBB5734285E}" type="datetimeFigureOut">
              <a:rPr lang="en-US" smtClean="0">
                <a:solidFill>
                  <a:srgbClr val="FFFFFF">
                    <a:tint val="75000"/>
                  </a:srgbClr>
                </a:solidFill>
              </a:rPr>
              <a:pPr defTabSz="654559"/>
              <a:t>10/31/2016</a:t>
            </a:fld>
            <a:endParaRPr lang="en-US" dirty="0">
              <a:solidFill>
                <a:srgbClr val="FFFFFF">
                  <a:tint val="75000"/>
                </a:srgb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5771" tIns="34289" rIns="65771" bIns="34289" rtlCol="0" anchor="ctr"/>
          <a:lstStyle>
            <a:lvl1pPr algn="ctr">
              <a:defRPr sz="900" b="0" i="0">
                <a:solidFill>
                  <a:schemeClr val="tx1">
                    <a:tint val="75000"/>
                  </a:schemeClr>
                </a:solidFill>
                <a:latin typeface="Century Gothic Regular" charset="0"/>
              </a:defRPr>
            </a:lvl1pPr>
          </a:lstStyle>
          <a:p>
            <a:pPr defTabSz="654559"/>
            <a:endParaRPr lang="en-US" dirty="0">
              <a:solidFill>
                <a:srgbClr val="FFFFFF">
                  <a:tint val="75000"/>
                </a:srgb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5771" tIns="34289" rIns="65771" bIns="34289" rtlCol="0" anchor="ctr"/>
          <a:lstStyle>
            <a:lvl1pPr algn="r">
              <a:defRPr sz="900" b="0" i="0">
                <a:solidFill>
                  <a:schemeClr val="tx1">
                    <a:tint val="75000"/>
                  </a:schemeClr>
                </a:solidFill>
                <a:latin typeface="Century Gothic Regular" charset="0"/>
              </a:defRPr>
            </a:lvl1pPr>
          </a:lstStyle>
          <a:p>
            <a:pPr defTabSz="654559"/>
            <a:fld id="{22ECDDF0-F688-4C7E-94C5-A0EFC4BE057C}" type="slidenum">
              <a:rPr lang="en-US" smtClean="0">
                <a:solidFill>
                  <a:srgbClr val="FFFFFF">
                    <a:tint val="75000"/>
                  </a:srgbClr>
                </a:solidFill>
              </a:rPr>
              <a:pPr defTabSz="654559"/>
              <a:t>‹#›</a:t>
            </a:fld>
            <a:endParaRPr lang="en-US" dirty="0">
              <a:solidFill>
                <a:srgbClr val="FFFFFF">
                  <a:tint val="75000"/>
                </a:srgbClr>
              </a:solidFill>
            </a:endParaRPr>
          </a:p>
        </p:txBody>
      </p:sp>
    </p:spTree>
    <p:extLst>
      <p:ext uri="{BB962C8B-B14F-4D97-AF65-F5344CB8AC3E}">
        <p14:creationId xmlns:p14="http://schemas.microsoft.com/office/powerpoint/2010/main" val="4040260321"/>
      </p:ext>
    </p:extLst>
  </p:cSld>
  <p:clrMap bg1="lt1" tx1="dk1" bg2="lt2" tx2="dk2" accent1="accent1" accent2="accent2" accent3="accent3" accent4="accent4" accent5="accent5" accent6="accent6" hlink="hlink" folHlink="folHlink"/>
  <p:sldLayoutIdLst>
    <p:sldLayoutId id="2147485068" r:id="rId1"/>
  </p:sldLayoutIdLst>
  <p:txStyles>
    <p:titleStyle>
      <a:lvl1pPr algn="l" defTabSz="654559" rtl="0" eaLnBrk="1" latinLnBrk="0" hangingPunct="1">
        <a:lnSpc>
          <a:spcPct val="90000"/>
        </a:lnSpc>
        <a:spcBef>
          <a:spcPct val="0"/>
        </a:spcBef>
        <a:buNone/>
        <a:defRPr sz="3300" b="0" i="0" kern="1200">
          <a:solidFill>
            <a:schemeClr val="tx1"/>
          </a:solidFill>
          <a:latin typeface="Century Gothic Regular" charset="0"/>
          <a:ea typeface="+mj-ea"/>
          <a:cs typeface="+mj-cs"/>
        </a:defRPr>
      </a:lvl1pPr>
    </p:titleStyle>
    <p:bodyStyle>
      <a:lvl1pPr marL="163950" indent="-163950" algn="l" defTabSz="654559" rtl="0" eaLnBrk="1" latinLnBrk="0" hangingPunct="1">
        <a:lnSpc>
          <a:spcPct val="90000"/>
        </a:lnSpc>
        <a:spcBef>
          <a:spcPts val="750"/>
        </a:spcBef>
        <a:buFont typeface="Arial" panose="020B0604020202020204" pitchFamily="34" charset="0"/>
        <a:buChar char="•"/>
        <a:defRPr sz="2100" b="0" i="0" kern="1200">
          <a:solidFill>
            <a:schemeClr val="tx1"/>
          </a:solidFill>
          <a:latin typeface="Century Gothic Regular" charset="0"/>
          <a:ea typeface="+mn-ea"/>
          <a:cs typeface="+mn-cs"/>
        </a:defRPr>
      </a:lvl1pPr>
      <a:lvl2pPr marL="491849" indent="-163950" algn="l" defTabSz="654559" rtl="0" eaLnBrk="1" latinLnBrk="0" hangingPunct="1">
        <a:lnSpc>
          <a:spcPct val="90000"/>
        </a:lnSpc>
        <a:spcBef>
          <a:spcPts val="375"/>
        </a:spcBef>
        <a:buFont typeface="Arial" panose="020B0604020202020204" pitchFamily="34" charset="0"/>
        <a:buChar char="•"/>
        <a:defRPr sz="1800" b="0" i="0" kern="1200">
          <a:solidFill>
            <a:schemeClr val="tx1"/>
          </a:solidFill>
          <a:latin typeface="Century Gothic Regular" charset="0"/>
          <a:ea typeface="+mn-ea"/>
          <a:cs typeface="+mn-cs"/>
        </a:defRPr>
      </a:lvl2pPr>
      <a:lvl3pPr marL="817874" indent="-163950" algn="l" defTabSz="654559" rtl="0" eaLnBrk="1" latinLnBrk="0" hangingPunct="1">
        <a:lnSpc>
          <a:spcPct val="90000"/>
        </a:lnSpc>
        <a:spcBef>
          <a:spcPts val="375"/>
        </a:spcBef>
        <a:buFont typeface="Arial" panose="020B0604020202020204" pitchFamily="34" charset="0"/>
        <a:buChar char="•"/>
        <a:defRPr sz="1500" b="0" i="0" kern="1200">
          <a:solidFill>
            <a:schemeClr val="tx1"/>
          </a:solidFill>
          <a:latin typeface="Century Gothic Regular" charset="0"/>
          <a:ea typeface="+mn-ea"/>
          <a:cs typeface="+mn-cs"/>
        </a:defRPr>
      </a:lvl3pPr>
      <a:lvl4pPr marL="1145111" indent="-163950" algn="l" defTabSz="654559" rtl="0" eaLnBrk="1" latinLnBrk="0" hangingPunct="1">
        <a:lnSpc>
          <a:spcPct val="90000"/>
        </a:lnSpc>
        <a:spcBef>
          <a:spcPts val="375"/>
        </a:spcBef>
        <a:buFont typeface="Arial" panose="020B0604020202020204" pitchFamily="34" charset="0"/>
        <a:buChar char="•"/>
        <a:defRPr sz="1400" b="0" i="0" kern="1200">
          <a:solidFill>
            <a:schemeClr val="tx1"/>
          </a:solidFill>
          <a:latin typeface="Century Gothic Regular" charset="0"/>
          <a:ea typeface="+mn-ea"/>
          <a:cs typeface="+mn-cs"/>
        </a:defRPr>
      </a:lvl4pPr>
      <a:lvl5pPr marL="1472537" indent="-163950" algn="l" defTabSz="654559" rtl="0" eaLnBrk="1" latinLnBrk="0" hangingPunct="1">
        <a:lnSpc>
          <a:spcPct val="90000"/>
        </a:lnSpc>
        <a:spcBef>
          <a:spcPts val="375"/>
        </a:spcBef>
        <a:buFont typeface="Arial" panose="020B0604020202020204" pitchFamily="34" charset="0"/>
        <a:buChar char="•"/>
        <a:defRPr sz="1400" b="0" i="0" kern="1200">
          <a:solidFill>
            <a:schemeClr val="tx1"/>
          </a:solidFill>
          <a:latin typeface="Century Gothic Regular" charset="0"/>
          <a:ea typeface="+mn-ea"/>
          <a:cs typeface="+mn-cs"/>
        </a:defRPr>
      </a:lvl5pPr>
      <a:lvl6pPr marL="1800029" indent="-163950" algn="l" defTabSz="6545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127011" indent="-163950" algn="l" defTabSz="6545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454199" indent="-163950" algn="l" defTabSz="6545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781512" indent="-163950" algn="l" defTabSz="65455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54559" rtl="0" eaLnBrk="1" latinLnBrk="0" hangingPunct="1">
        <a:defRPr sz="1400" kern="1200">
          <a:solidFill>
            <a:schemeClr val="tx1"/>
          </a:solidFill>
          <a:latin typeface="+mn-lt"/>
          <a:ea typeface="+mn-ea"/>
          <a:cs typeface="+mn-cs"/>
        </a:defRPr>
      </a:lvl1pPr>
      <a:lvl2pPr marL="327024" algn="l" defTabSz="654559" rtl="0" eaLnBrk="1" latinLnBrk="0" hangingPunct="1">
        <a:defRPr sz="1400" kern="1200">
          <a:solidFill>
            <a:schemeClr val="tx1"/>
          </a:solidFill>
          <a:latin typeface="+mn-lt"/>
          <a:ea typeface="+mn-ea"/>
          <a:cs typeface="+mn-cs"/>
        </a:defRPr>
      </a:lvl2pPr>
      <a:lvl3pPr marL="654559" algn="l" defTabSz="654559" rtl="0" eaLnBrk="1" latinLnBrk="0" hangingPunct="1">
        <a:defRPr sz="1400" kern="1200">
          <a:solidFill>
            <a:schemeClr val="tx1"/>
          </a:solidFill>
          <a:latin typeface="+mn-lt"/>
          <a:ea typeface="+mn-ea"/>
          <a:cs typeface="+mn-cs"/>
        </a:defRPr>
      </a:lvl3pPr>
      <a:lvl4pPr marL="982094" algn="l" defTabSz="654559" rtl="0" eaLnBrk="1" latinLnBrk="0" hangingPunct="1">
        <a:defRPr sz="1400" kern="1200">
          <a:solidFill>
            <a:schemeClr val="tx1"/>
          </a:solidFill>
          <a:latin typeface="+mn-lt"/>
          <a:ea typeface="+mn-ea"/>
          <a:cs typeface="+mn-cs"/>
        </a:defRPr>
      </a:lvl4pPr>
      <a:lvl5pPr marL="1309235" algn="l" defTabSz="654559" rtl="0" eaLnBrk="1" latinLnBrk="0" hangingPunct="1">
        <a:defRPr sz="1400" kern="1200">
          <a:solidFill>
            <a:schemeClr val="tx1"/>
          </a:solidFill>
          <a:latin typeface="+mn-lt"/>
          <a:ea typeface="+mn-ea"/>
          <a:cs typeface="+mn-cs"/>
        </a:defRPr>
      </a:lvl5pPr>
      <a:lvl6pPr marL="1636207" algn="l" defTabSz="654559" rtl="0" eaLnBrk="1" latinLnBrk="0" hangingPunct="1">
        <a:defRPr sz="1400" kern="1200">
          <a:solidFill>
            <a:schemeClr val="tx1"/>
          </a:solidFill>
          <a:latin typeface="+mn-lt"/>
          <a:ea typeface="+mn-ea"/>
          <a:cs typeface="+mn-cs"/>
        </a:defRPr>
      </a:lvl6pPr>
      <a:lvl7pPr marL="1963259" algn="l" defTabSz="654559" rtl="0" eaLnBrk="1" latinLnBrk="0" hangingPunct="1">
        <a:defRPr sz="1400" kern="1200">
          <a:solidFill>
            <a:schemeClr val="tx1"/>
          </a:solidFill>
          <a:latin typeface="+mn-lt"/>
          <a:ea typeface="+mn-ea"/>
          <a:cs typeface="+mn-cs"/>
        </a:defRPr>
      </a:lvl7pPr>
      <a:lvl8pPr marL="2290625" algn="l" defTabSz="654559" rtl="0" eaLnBrk="1" latinLnBrk="0" hangingPunct="1">
        <a:defRPr sz="1400" kern="1200">
          <a:solidFill>
            <a:schemeClr val="tx1"/>
          </a:solidFill>
          <a:latin typeface="+mn-lt"/>
          <a:ea typeface="+mn-ea"/>
          <a:cs typeface="+mn-cs"/>
        </a:defRPr>
      </a:lvl8pPr>
      <a:lvl9pPr marL="2617763" algn="l" defTabSz="654559"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tretch>
            <a:fillRect/>
          </a:stretch>
        </p:blipFill>
        <p:spPr>
          <a:xfrm>
            <a:off x="0" y="0"/>
            <a:ext cx="9144000" cy="5143500"/>
          </a:xfrm>
          <a:prstGeom prst="rect">
            <a:avLst/>
          </a:prstGeom>
        </p:spPr>
      </p:pic>
      <p:sp>
        <p:nvSpPr>
          <p:cNvPr id="2" name="Title Placeholder 1"/>
          <p:cNvSpPr>
            <a:spLocks noGrp="1"/>
          </p:cNvSpPr>
          <p:nvPr>
            <p:ph type="title"/>
          </p:nvPr>
        </p:nvSpPr>
        <p:spPr>
          <a:xfrm>
            <a:off x="609600" y="205979"/>
            <a:ext cx="7924800" cy="857250"/>
          </a:xfrm>
          <a:prstGeom prst="rect">
            <a:avLst/>
          </a:prstGeom>
        </p:spPr>
        <p:txBody>
          <a:bodyPr vert="horz" lIns="91234" tIns="45718" rIns="91234" bIns="45718"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200154"/>
            <a:ext cx="7924800" cy="3394472"/>
          </a:xfrm>
          <a:prstGeom prst="rect">
            <a:avLst/>
          </a:prstGeom>
        </p:spPr>
        <p:txBody>
          <a:bodyPr vert="horz" lIns="91234" tIns="45718" rIns="912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15000" y="4767267"/>
            <a:ext cx="1524000" cy="273844"/>
          </a:xfrm>
          <a:prstGeom prst="rect">
            <a:avLst/>
          </a:prstGeom>
        </p:spPr>
        <p:txBody>
          <a:bodyPr vert="horz" lIns="91234" tIns="45718" rIns="91234" bIns="45718" rtlCol="0" anchor="ctr"/>
          <a:lstStyle>
            <a:lvl1pPr algn="r">
              <a:defRPr sz="825" strike="noStrike" spc="45" baseline="0">
                <a:solidFill>
                  <a:schemeClr val="tx1"/>
                </a:solidFill>
              </a:defRPr>
            </a:lvl1pPr>
          </a:lstStyle>
          <a:p>
            <a:pPr defTabSz="684032"/>
            <a:fld id="{FFE5B341-2C2D-47A2-950D-8D516D217334}" type="datetimeFigureOut">
              <a:rPr lang="en-US" smtClean="0">
                <a:solidFill>
                  <a:srgbClr val="FFFFFF"/>
                </a:solidFill>
              </a:rPr>
              <a:pPr defTabSz="684032"/>
              <a:t>10/31/2016</a:t>
            </a:fld>
            <a:endParaRPr lang="en-US">
              <a:solidFill>
                <a:srgbClr val="FFFFFF"/>
              </a:solidFill>
            </a:endParaRPr>
          </a:p>
        </p:txBody>
      </p:sp>
      <p:sp>
        <p:nvSpPr>
          <p:cNvPr id="5" name="Footer Placeholder 4"/>
          <p:cNvSpPr>
            <a:spLocks noGrp="1"/>
          </p:cNvSpPr>
          <p:nvPr>
            <p:ph type="ftr" sz="quarter" idx="3"/>
          </p:nvPr>
        </p:nvSpPr>
        <p:spPr>
          <a:xfrm>
            <a:off x="609600" y="4767267"/>
            <a:ext cx="2895600" cy="273844"/>
          </a:xfrm>
          <a:prstGeom prst="rect">
            <a:avLst/>
          </a:prstGeom>
        </p:spPr>
        <p:txBody>
          <a:bodyPr vert="horz" lIns="91234" tIns="45718" rIns="91234" bIns="45718" rtlCol="0" anchor="ctr"/>
          <a:lstStyle>
            <a:lvl1pPr algn="l">
              <a:defRPr sz="825" cap="all" spc="45" baseline="0">
                <a:solidFill>
                  <a:schemeClr val="tx1"/>
                </a:solidFill>
              </a:defRPr>
            </a:lvl1pPr>
          </a:lstStyle>
          <a:p>
            <a:pPr defTabSz="684032"/>
            <a:endParaRPr lang="en-US">
              <a:solidFill>
                <a:srgbClr val="FFFFFF"/>
              </a:solidFill>
            </a:endParaRPr>
          </a:p>
        </p:txBody>
      </p:sp>
      <p:sp>
        <p:nvSpPr>
          <p:cNvPr id="6" name="Slide Number Placeholder 5"/>
          <p:cNvSpPr>
            <a:spLocks noGrp="1"/>
          </p:cNvSpPr>
          <p:nvPr>
            <p:ph type="sldNum" sz="quarter" idx="4"/>
          </p:nvPr>
        </p:nvSpPr>
        <p:spPr>
          <a:xfrm>
            <a:off x="7543800" y="4767267"/>
            <a:ext cx="990600" cy="273844"/>
          </a:xfrm>
          <a:prstGeom prst="rect">
            <a:avLst/>
          </a:prstGeom>
        </p:spPr>
        <p:txBody>
          <a:bodyPr vert="horz" lIns="91234" tIns="45718" rIns="91234" bIns="45718" rtlCol="0" anchor="ctr"/>
          <a:lstStyle>
            <a:lvl1pPr algn="r">
              <a:defRPr sz="825" baseline="0">
                <a:solidFill>
                  <a:schemeClr val="tx1"/>
                </a:solidFill>
              </a:defRPr>
            </a:lvl1pPr>
          </a:lstStyle>
          <a:p>
            <a:pPr defTabSz="684032"/>
            <a:fld id="{4DD7A0C9-5248-4B56-9635-637DE78ECE3B}" type="slidenum">
              <a:rPr lang="en-US" smtClean="0">
                <a:solidFill>
                  <a:srgbClr val="FFFFFF"/>
                </a:solidFill>
              </a:rPr>
              <a:pPr defTabSz="684032"/>
              <a:t>‹#›</a:t>
            </a:fld>
            <a:endParaRPr lang="en-US">
              <a:solidFill>
                <a:srgbClr val="FFFFFF"/>
              </a:solidFill>
            </a:endParaRPr>
          </a:p>
        </p:txBody>
      </p:sp>
    </p:spTree>
    <p:extLst>
      <p:ext uri="{BB962C8B-B14F-4D97-AF65-F5344CB8AC3E}">
        <p14:creationId xmlns:p14="http://schemas.microsoft.com/office/powerpoint/2010/main" val="2485852132"/>
      </p:ext>
    </p:extLst>
  </p:cSld>
  <p:clrMap bg1="dk1" tx1="lt1" bg2="dk2" tx2="lt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Lst>
  <p:txStyles>
    <p:titleStyle>
      <a:lvl1pPr algn="l" defTabSz="684032" rtl="0" eaLnBrk="1" latinLnBrk="0" hangingPunct="1">
        <a:spcBef>
          <a:spcPct val="0"/>
        </a:spcBef>
        <a:buNone/>
        <a:defRPr sz="2325" kern="1200" cap="all" spc="38"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6550" indent="-256550" algn="l" defTabSz="684032" rtl="0" eaLnBrk="1" latinLnBrk="0" hangingPunct="1">
        <a:lnSpc>
          <a:spcPct val="100000"/>
        </a:lnSpc>
        <a:spcBef>
          <a:spcPct val="20000"/>
        </a:spcBef>
        <a:spcAft>
          <a:spcPts val="450"/>
        </a:spcAft>
        <a:buClr>
          <a:schemeClr val="tx2"/>
        </a:buClr>
        <a:buFont typeface="Arial" pitchFamily="34" charset="0"/>
        <a:buChar char="•"/>
        <a:defRPr sz="1275" kern="1200" spc="23" baseline="0">
          <a:solidFill>
            <a:schemeClr val="tx1"/>
          </a:solidFill>
          <a:latin typeface="+mn-lt"/>
          <a:ea typeface="+mn-ea"/>
          <a:cs typeface="+mn-cs"/>
        </a:defRPr>
      </a:lvl1pPr>
      <a:lvl2pPr marL="555757" indent="-213793" algn="l" defTabSz="684032" rtl="0" eaLnBrk="1" latinLnBrk="0" hangingPunct="1">
        <a:lnSpc>
          <a:spcPct val="100000"/>
        </a:lnSpc>
        <a:spcBef>
          <a:spcPct val="20000"/>
        </a:spcBef>
        <a:spcAft>
          <a:spcPts val="450"/>
        </a:spcAft>
        <a:buClr>
          <a:schemeClr val="tx2"/>
        </a:buClr>
        <a:buFont typeface="Arial" pitchFamily="34" charset="0"/>
        <a:buChar char="•"/>
        <a:defRPr sz="1275" kern="1200" spc="23" baseline="0">
          <a:solidFill>
            <a:schemeClr val="tx1"/>
          </a:solidFill>
          <a:latin typeface="+mn-lt"/>
          <a:ea typeface="+mn-ea"/>
          <a:cs typeface="+mn-cs"/>
        </a:defRPr>
      </a:lvl2pPr>
      <a:lvl3pPr marL="855065" indent="-171034" algn="l" defTabSz="684032" rtl="0" eaLnBrk="1" latinLnBrk="0" hangingPunct="1">
        <a:lnSpc>
          <a:spcPct val="100000"/>
        </a:lnSpc>
        <a:spcBef>
          <a:spcPct val="20000"/>
        </a:spcBef>
        <a:spcAft>
          <a:spcPts val="450"/>
        </a:spcAft>
        <a:buClr>
          <a:schemeClr val="tx2"/>
        </a:buClr>
        <a:buFont typeface="Arial" pitchFamily="34" charset="0"/>
        <a:buChar char="•"/>
        <a:defRPr sz="1275" kern="1200" spc="23" baseline="0">
          <a:solidFill>
            <a:schemeClr val="tx1"/>
          </a:solidFill>
          <a:latin typeface="+mn-lt"/>
          <a:ea typeface="+mn-ea"/>
          <a:cs typeface="+mn-cs"/>
        </a:defRPr>
      </a:lvl3pPr>
      <a:lvl4pPr marL="1197030" indent="-171034" algn="l" defTabSz="684032" rtl="0" eaLnBrk="1" latinLnBrk="0" hangingPunct="1">
        <a:lnSpc>
          <a:spcPct val="100000"/>
        </a:lnSpc>
        <a:spcBef>
          <a:spcPct val="20000"/>
        </a:spcBef>
        <a:spcAft>
          <a:spcPts val="450"/>
        </a:spcAft>
        <a:buClr>
          <a:schemeClr val="tx2"/>
        </a:buClr>
        <a:buFont typeface="Arial" pitchFamily="34" charset="0"/>
        <a:buChar char="•"/>
        <a:defRPr sz="1275" kern="1200" spc="23" baseline="0">
          <a:solidFill>
            <a:schemeClr val="tx1"/>
          </a:solidFill>
          <a:latin typeface="+mn-lt"/>
          <a:ea typeface="+mn-ea"/>
          <a:cs typeface="+mn-cs"/>
        </a:defRPr>
      </a:lvl4pPr>
      <a:lvl5pPr marL="1538996" indent="-171034" algn="l" defTabSz="684032" rtl="0" eaLnBrk="1" latinLnBrk="0" hangingPunct="1">
        <a:lnSpc>
          <a:spcPct val="100000"/>
        </a:lnSpc>
        <a:spcBef>
          <a:spcPct val="20000"/>
        </a:spcBef>
        <a:spcAft>
          <a:spcPts val="450"/>
        </a:spcAft>
        <a:buClr>
          <a:schemeClr val="tx2"/>
        </a:buClr>
        <a:buFont typeface="Arial" pitchFamily="34" charset="0"/>
        <a:buChar char="•"/>
        <a:defRPr sz="1275" kern="1200" spc="23" baseline="0">
          <a:solidFill>
            <a:schemeClr val="tx1"/>
          </a:solidFill>
          <a:latin typeface="+mn-lt"/>
          <a:ea typeface="+mn-ea"/>
          <a:cs typeface="+mn-cs"/>
        </a:defRPr>
      </a:lvl5pPr>
      <a:lvl6pPr marL="1881062" indent="-171034" algn="l" defTabSz="684032" rtl="0" eaLnBrk="1" latinLnBrk="0" hangingPunct="1">
        <a:lnSpc>
          <a:spcPct val="100000"/>
        </a:lnSpc>
        <a:spcBef>
          <a:spcPct val="20000"/>
        </a:spcBef>
        <a:spcAft>
          <a:spcPts val="450"/>
        </a:spcAft>
        <a:buClr>
          <a:schemeClr val="tx2"/>
        </a:buClr>
        <a:buFont typeface="Arial" pitchFamily="34" charset="0"/>
        <a:buChar char="•"/>
        <a:defRPr sz="1275" kern="1200">
          <a:solidFill>
            <a:schemeClr val="tx1"/>
          </a:solidFill>
          <a:latin typeface="+mn-lt"/>
          <a:ea typeface="+mn-ea"/>
          <a:cs typeface="+mn-cs"/>
        </a:defRPr>
      </a:lvl6pPr>
      <a:lvl7pPr marL="2223079" indent="-171034" algn="l" defTabSz="684032" rtl="0" eaLnBrk="1" latinLnBrk="0" hangingPunct="1">
        <a:lnSpc>
          <a:spcPct val="100000"/>
        </a:lnSpc>
        <a:spcBef>
          <a:spcPct val="20000"/>
        </a:spcBef>
        <a:spcAft>
          <a:spcPts val="450"/>
        </a:spcAft>
        <a:buClr>
          <a:schemeClr val="tx2"/>
        </a:buClr>
        <a:buFont typeface="Arial" pitchFamily="34" charset="0"/>
        <a:buChar char="•"/>
        <a:defRPr sz="1275" kern="1200">
          <a:solidFill>
            <a:schemeClr val="tx1"/>
          </a:solidFill>
          <a:latin typeface="+mn-lt"/>
          <a:ea typeface="+mn-ea"/>
          <a:cs typeface="+mn-cs"/>
        </a:defRPr>
      </a:lvl7pPr>
      <a:lvl8pPr marL="2565094" indent="-171034" algn="l" defTabSz="684032" rtl="0" eaLnBrk="1" latinLnBrk="0" hangingPunct="1">
        <a:lnSpc>
          <a:spcPct val="100000"/>
        </a:lnSpc>
        <a:spcBef>
          <a:spcPct val="20000"/>
        </a:spcBef>
        <a:spcAft>
          <a:spcPts val="450"/>
        </a:spcAft>
        <a:buClr>
          <a:schemeClr val="tx2"/>
        </a:buClr>
        <a:buFont typeface="Arial" pitchFamily="34" charset="0"/>
        <a:buChar char="•"/>
        <a:defRPr sz="1275" kern="1200">
          <a:solidFill>
            <a:schemeClr val="tx1"/>
          </a:solidFill>
          <a:latin typeface="+mn-lt"/>
          <a:ea typeface="+mn-ea"/>
          <a:cs typeface="+mn-cs"/>
        </a:defRPr>
      </a:lvl8pPr>
      <a:lvl9pPr marL="2907161" indent="-171034" algn="l" defTabSz="684032" rtl="0" eaLnBrk="1" latinLnBrk="0" hangingPunct="1">
        <a:lnSpc>
          <a:spcPct val="100000"/>
        </a:lnSpc>
        <a:spcBef>
          <a:spcPct val="20000"/>
        </a:spcBef>
        <a:spcAft>
          <a:spcPts val="450"/>
        </a:spcAft>
        <a:buClr>
          <a:schemeClr val="tx2"/>
        </a:buClr>
        <a:buFont typeface="Arial" pitchFamily="34" charset="0"/>
        <a:buChar char="•"/>
        <a:defRPr sz="1275" kern="1200">
          <a:solidFill>
            <a:schemeClr val="tx1"/>
          </a:solidFill>
          <a:latin typeface="+mn-lt"/>
          <a:ea typeface="+mn-ea"/>
          <a:cs typeface="+mn-cs"/>
        </a:defRPr>
      </a:lvl9pPr>
    </p:bodyStyle>
    <p:otherStyle>
      <a:defPPr>
        <a:defRPr lang="en-US"/>
      </a:defPPr>
      <a:lvl1pPr marL="0" algn="l" defTabSz="684032" rtl="0" eaLnBrk="1" latinLnBrk="0" hangingPunct="1">
        <a:defRPr sz="1425" kern="1200">
          <a:solidFill>
            <a:schemeClr val="tx1"/>
          </a:solidFill>
          <a:latin typeface="+mn-lt"/>
          <a:ea typeface="+mn-ea"/>
          <a:cs typeface="+mn-cs"/>
        </a:defRPr>
      </a:lvl1pPr>
      <a:lvl2pPr marL="341966" algn="l" defTabSz="684032" rtl="0" eaLnBrk="1" latinLnBrk="0" hangingPunct="1">
        <a:defRPr sz="1425" kern="1200">
          <a:solidFill>
            <a:schemeClr val="tx1"/>
          </a:solidFill>
          <a:latin typeface="+mn-lt"/>
          <a:ea typeface="+mn-ea"/>
          <a:cs typeface="+mn-cs"/>
        </a:defRPr>
      </a:lvl2pPr>
      <a:lvl3pPr marL="684032" algn="l" defTabSz="684032" rtl="0" eaLnBrk="1" latinLnBrk="0" hangingPunct="1">
        <a:defRPr sz="1425" kern="1200">
          <a:solidFill>
            <a:schemeClr val="tx1"/>
          </a:solidFill>
          <a:latin typeface="+mn-lt"/>
          <a:ea typeface="+mn-ea"/>
          <a:cs typeface="+mn-cs"/>
        </a:defRPr>
      </a:lvl3pPr>
      <a:lvl4pPr marL="1026048" algn="l" defTabSz="684032" rtl="0" eaLnBrk="1" latinLnBrk="0" hangingPunct="1">
        <a:defRPr sz="1425" kern="1200">
          <a:solidFill>
            <a:schemeClr val="tx1"/>
          </a:solidFill>
          <a:latin typeface="+mn-lt"/>
          <a:ea typeface="+mn-ea"/>
          <a:cs typeface="+mn-cs"/>
        </a:defRPr>
      </a:lvl4pPr>
      <a:lvl5pPr marL="1368064" algn="l" defTabSz="684032" rtl="0" eaLnBrk="1" latinLnBrk="0" hangingPunct="1">
        <a:defRPr sz="1425" kern="1200">
          <a:solidFill>
            <a:schemeClr val="tx1"/>
          </a:solidFill>
          <a:latin typeface="+mn-lt"/>
          <a:ea typeface="+mn-ea"/>
          <a:cs typeface="+mn-cs"/>
        </a:defRPr>
      </a:lvl5pPr>
      <a:lvl6pPr marL="1710131" algn="l" defTabSz="684032" rtl="0" eaLnBrk="1" latinLnBrk="0" hangingPunct="1">
        <a:defRPr sz="1425" kern="1200">
          <a:solidFill>
            <a:schemeClr val="tx1"/>
          </a:solidFill>
          <a:latin typeface="+mn-lt"/>
          <a:ea typeface="+mn-ea"/>
          <a:cs typeface="+mn-cs"/>
        </a:defRPr>
      </a:lvl6pPr>
      <a:lvl7pPr marL="2052095" algn="l" defTabSz="684032" rtl="0" eaLnBrk="1" latinLnBrk="0" hangingPunct="1">
        <a:defRPr sz="1425" kern="1200">
          <a:solidFill>
            <a:schemeClr val="tx1"/>
          </a:solidFill>
          <a:latin typeface="+mn-lt"/>
          <a:ea typeface="+mn-ea"/>
          <a:cs typeface="+mn-cs"/>
        </a:defRPr>
      </a:lvl7pPr>
      <a:lvl8pPr marL="2394060" algn="l" defTabSz="684032" rtl="0" eaLnBrk="1" latinLnBrk="0" hangingPunct="1">
        <a:defRPr sz="1425" kern="1200">
          <a:solidFill>
            <a:schemeClr val="tx1"/>
          </a:solidFill>
          <a:latin typeface="+mn-lt"/>
          <a:ea typeface="+mn-ea"/>
          <a:cs typeface="+mn-cs"/>
        </a:defRPr>
      </a:lvl8pPr>
      <a:lvl9pPr marL="2736026" algn="l" defTabSz="684032" rtl="0" eaLnBrk="1" latinLnBrk="0" hangingPunct="1">
        <a:defRPr sz="142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121800" tIns="60900" rIns="121800" bIns="6090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121800" tIns="60900" rIns="121800" bIns="609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121800" tIns="60900" rIns="121800" bIns="60900" rtlCol="0" anchor="ctr"/>
          <a:lstStyle>
            <a:lvl1pPr algn="l">
              <a:defRPr sz="1200">
                <a:solidFill>
                  <a:schemeClr val="tx1">
                    <a:tint val="75000"/>
                  </a:schemeClr>
                </a:solidFill>
              </a:defRPr>
            </a:lvl1pPr>
          </a:lstStyle>
          <a:p>
            <a:pPr defTabSz="913388"/>
            <a:fld id="{BFCE6273-A319-479D-9063-91E74A0B2C54}" type="datetimeFigureOut">
              <a:rPr lang="en-US" smtClean="0">
                <a:solidFill>
                  <a:prstClr val="black">
                    <a:tint val="75000"/>
                  </a:prstClr>
                </a:solidFill>
              </a:rPr>
              <a:pPr defTabSz="913388"/>
              <a:t>10/31/2016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121800" tIns="60900" rIns="121800" bIns="60900" rtlCol="0" anchor="ctr"/>
          <a:lstStyle>
            <a:lvl1pPr algn="ctr">
              <a:defRPr sz="1200">
                <a:solidFill>
                  <a:schemeClr val="tx1">
                    <a:tint val="75000"/>
                  </a:schemeClr>
                </a:solidFill>
              </a:defRPr>
            </a:lvl1pPr>
          </a:lstStyle>
          <a:p>
            <a:pPr defTabSz="913388"/>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121800" tIns="60900" rIns="121800" bIns="60900" rtlCol="0" anchor="ctr"/>
          <a:lstStyle>
            <a:lvl1pPr algn="r">
              <a:defRPr sz="1200">
                <a:solidFill>
                  <a:schemeClr val="tx1">
                    <a:tint val="75000"/>
                  </a:schemeClr>
                </a:solidFill>
              </a:defRPr>
            </a:lvl1pPr>
          </a:lstStyle>
          <a:p>
            <a:pPr defTabSz="913388"/>
            <a:fld id="{76335ADA-BCDA-4F8F-8D46-03EB2091062D}" type="slidenum">
              <a:rPr lang="en-US" smtClean="0">
                <a:solidFill>
                  <a:prstClr val="black">
                    <a:tint val="75000"/>
                  </a:prstClr>
                </a:solidFill>
              </a:rPr>
              <a:pPr defTabSz="913388"/>
              <a:t>‹#›</a:t>
            </a:fld>
            <a:endParaRPr lang="en-US" dirty="0">
              <a:solidFill>
                <a:prstClr val="black">
                  <a:tint val="75000"/>
                </a:prstClr>
              </a:solidFill>
            </a:endParaRPr>
          </a:p>
        </p:txBody>
      </p:sp>
    </p:spTree>
    <p:extLst>
      <p:ext uri="{BB962C8B-B14F-4D97-AF65-F5344CB8AC3E}">
        <p14:creationId xmlns:p14="http://schemas.microsoft.com/office/powerpoint/2010/main" val="3608116944"/>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7" r:id="rId13"/>
    <p:sldLayoutId id="2147484140" r:id="rId14"/>
  </p:sldLayoutIdLst>
  <p:txStyles>
    <p:titleStyle>
      <a:lvl1pPr algn="ctr" defTabSz="913388" rtl="0" eaLnBrk="1" latinLnBrk="0" hangingPunct="1">
        <a:spcBef>
          <a:spcPct val="0"/>
        </a:spcBef>
        <a:buNone/>
        <a:defRPr sz="4425" kern="1200">
          <a:solidFill>
            <a:schemeClr val="tx1"/>
          </a:solidFill>
          <a:latin typeface="+mj-lt"/>
          <a:ea typeface="+mj-ea"/>
          <a:cs typeface="+mj-cs"/>
        </a:defRPr>
      </a:lvl1pPr>
    </p:titleStyle>
    <p:bodyStyle>
      <a:lvl1pPr marL="342497" indent="-342497" algn="l" defTabSz="913388" rtl="0" eaLnBrk="1" latinLnBrk="0" hangingPunct="1">
        <a:spcBef>
          <a:spcPct val="20000"/>
        </a:spcBef>
        <a:buFont typeface="Arial" pitchFamily="34" charset="0"/>
        <a:buChar char="•"/>
        <a:defRPr sz="3225" kern="1200">
          <a:solidFill>
            <a:schemeClr val="tx1"/>
          </a:solidFill>
          <a:latin typeface="+mn-lt"/>
          <a:ea typeface="+mn-ea"/>
          <a:cs typeface="+mn-cs"/>
        </a:defRPr>
      </a:lvl1pPr>
      <a:lvl2pPr marL="742139" indent="-285435" algn="l" defTabSz="913388" rtl="0" eaLnBrk="1" latinLnBrk="0" hangingPunct="1">
        <a:spcBef>
          <a:spcPct val="20000"/>
        </a:spcBef>
        <a:buFont typeface="Arial" pitchFamily="34" charset="0"/>
        <a:buChar char="–"/>
        <a:defRPr sz="2775" kern="1200">
          <a:solidFill>
            <a:schemeClr val="tx1"/>
          </a:solidFill>
          <a:latin typeface="+mn-lt"/>
          <a:ea typeface="+mn-ea"/>
          <a:cs typeface="+mn-cs"/>
        </a:defRPr>
      </a:lvl2pPr>
      <a:lvl3pPr marL="1141718" indent="-228330" algn="l" defTabSz="9133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400" indent="-228330" algn="l" defTabSz="913388" rtl="0" eaLnBrk="1" latinLnBrk="0" hangingPunct="1">
        <a:spcBef>
          <a:spcPct val="20000"/>
        </a:spcBef>
        <a:buFont typeface="Arial" pitchFamily="34" charset="0"/>
        <a:buChar char="–"/>
        <a:defRPr sz="2025" kern="1200">
          <a:solidFill>
            <a:schemeClr val="tx1"/>
          </a:solidFill>
          <a:latin typeface="+mn-lt"/>
          <a:ea typeface="+mn-ea"/>
          <a:cs typeface="+mn-cs"/>
        </a:defRPr>
      </a:lvl4pPr>
      <a:lvl5pPr marL="2055104" indent="-228330" algn="l" defTabSz="913388" rtl="0" eaLnBrk="1" latinLnBrk="0" hangingPunct="1">
        <a:spcBef>
          <a:spcPct val="20000"/>
        </a:spcBef>
        <a:buFont typeface="Arial" pitchFamily="34" charset="0"/>
        <a:buChar char="»"/>
        <a:defRPr sz="2025" kern="1200">
          <a:solidFill>
            <a:schemeClr val="tx1"/>
          </a:solidFill>
          <a:latin typeface="+mn-lt"/>
          <a:ea typeface="+mn-ea"/>
          <a:cs typeface="+mn-cs"/>
        </a:defRPr>
      </a:lvl5pPr>
      <a:lvl6pPr marL="2511765" indent="-228330" algn="l" defTabSz="913388" rtl="0" eaLnBrk="1" latinLnBrk="0" hangingPunct="1">
        <a:spcBef>
          <a:spcPct val="20000"/>
        </a:spcBef>
        <a:buFont typeface="Arial" pitchFamily="34" charset="0"/>
        <a:buChar char="•"/>
        <a:defRPr sz="2025" kern="1200">
          <a:solidFill>
            <a:schemeClr val="tx1"/>
          </a:solidFill>
          <a:latin typeface="+mn-lt"/>
          <a:ea typeface="+mn-ea"/>
          <a:cs typeface="+mn-cs"/>
        </a:defRPr>
      </a:lvl6pPr>
      <a:lvl7pPr marL="2968470" indent="-228330" algn="l" defTabSz="913388" rtl="0" eaLnBrk="1" latinLnBrk="0" hangingPunct="1">
        <a:spcBef>
          <a:spcPct val="20000"/>
        </a:spcBef>
        <a:buFont typeface="Arial" pitchFamily="34" charset="0"/>
        <a:buChar char="•"/>
        <a:defRPr sz="2025" kern="1200">
          <a:solidFill>
            <a:schemeClr val="tx1"/>
          </a:solidFill>
          <a:latin typeface="+mn-lt"/>
          <a:ea typeface="+mn-ea"/>
          <a:cs typeface="+mn-cs"/>
        </a:defRPr>
      </a:lvl7pPr>
      <a:lvl8pPr marL="3425153" indent="-228330" algn="l" defTabSz="913388" rtl="0" eaLnBrk="1" latinLnBrk="0" hangingPunct="1">
        <a:spcBef>
          <a:spcPct val="20000"/>
        </a:spcBef>
        <a:buFont typeface="Arial" pitchFamily="34" charset="0"/>
        <a:buChar char="•"/>
        <a:defRPr sz="2025" kern="1200">
          <a:solidFill>
            <a:schemeClr val="tx1"/>
          </a:solidFill>
          <a:latin typeface="+mn-lt"/>
          <a:ea typeface="+mn-ea"/>
          <a:cs typeface="+mn-cs"/>
        </a:defRPr>
      </a:lvl8pPr>
      <a:lvl9pPr marL="3881835" indent="-228330" algn="l" defTabSz="913388" rtl="0" eaLnBrk="1" latinLnBrk="0" hangingPunct="1">
        <a:spcBef>
          <a:spcPct val="20000"/>
        </a:spcBef>
        <a:buFont typeface="Arial" pitchFamily="34" charset="0"/>
        <a:buChar char="•"/>
        <a:defRPr sz="2025" kern="1200">
          <a:solidFill>
            <a:schemeClr val="tx1"/>
          </a:solidFill>
          <a:latin typeface="+mn-lt"/>
          <a:ea typeface="+mn-ea"/>
          <a:cs typeface="+mn-cs"/>
        </a:defRPr>
      </a:lvl9pPr>
    </p:bodyStyle>
    <p:otherStyle>
      <a:defPPr>
        <a:defRPr lang="en-US"/>
      </a:defPPr>
      <a:lvl1pPr marL="0" algn="l" defTabSz="913388" rtl="0" eaLnBrk="1" latinLnBrk="0" hangingPunct="1">
        <a:defRPr sz="1800" kern="1200">
          <a:solidFill>
            <a:schemeClr val="tx1"/>
          </a:solidFill>
          <a:latin typeface="+mn-lt"/>
          <a:ea typeface="+mn-ea"/>
          <a:cs typeface="+mn-cs"/>
        </a:defRPr>
      </a:lvl1pPr>
      <a:lvl2pPr marL="456662" algn="l" defTabSz="913388" rtl="0" eaLnBrk="1" latinLnBrk="0" hangingPunct="1">
        <a:defRPr sz="1800" kern="1200">
          <a:solidFill>
            <a:schemeClr val="tx1"/>
          </a:solidFill>
          <a:latin typeface="+mn-lt"/>
          <a:ea typeface="+mn-ea"/>
          <a:cs typeface="+mn-cs"/>
        </a:defRPr>
      </a:lvl2pPr>
      <a:lvl3pPr marL="913388" algn="l" defTabSz="913388" rtl="0" eaLnBrk="1" latinLnBrk="0" hangingPunct="1">
        <a:defRPr sz="1800" kern="1200">
          <a:solidFill>
            <a:schemeClr val="tx1"/>
          </a:solidFill>
          <a:latin typeface="+mn-lt"/>
          <a:ea typeface="+mn-ea"/>
          <a:cs typeface="+mn-cs"/>
        </a:defRPr>
      </a:lvl3pPr>
      <a:lvl4pPr marL="1370070" algn="l" defTabSz="913388" rtl="0" eaLnBrk="1" latinLnBrk="0" hangingPunct="1">
        <a:defRPr sz="1800" kern="1200">
          <a:solidFill>
            <a:schemeClr val="tx1"/>
          </a:solidFill>
          <a:latin typeface="+mn-lt"/>
          <a:ea typeface="+mn-ea"/>
          <a:cs typeface="+mn-cs"/>
        </a:defRPr>
      </a:lvl4pPr>
      <a:lvl5pPr marL="1826774" algn="l" defTabSz="913388" rtl="0" eaLnBrk="1" latinLnBrk="0" hangingPunct="1">
        <a:defRPr sz="1800" kern="1200">
          <a:solidFill>
            <a:schemeClr val="tx1"/>
          </a:solidFill>
          <a:latin typeface="+mn-lt"/>
          <a:ea typeface="+mn-ea"/>
          <a:cs typeface="+mn-cs"/>
        </a:defRPr>
      </a:lvl5pPr>
      <a:lvl6pPr marL="2283435" algn="l" defTabSz="913388" rtl="0" eaLnBrk="1" latinLnBrk="0" hangingPunct="1">
        <a:defRPr sz="1800" kern="1200">
          <a:solidFill>
            <a:schemeClr val="tx1"/>
          </a:solidFill>
          <a:latin typeface="+mn-lt"/>
          <a:ea typeface="+mn-ea"/>
          <a:cs typeface="+mn-cs"/>
        </a:defRPr>
      </a:lvl6pPr>
      <a:lvl7pPr marL="2740097" algn="l" defTabSz="913388" rtl="0" eaLnBrk="1" latinLnBrk="0" hangingPunct="1">
        <a:defRPr sz="1800" kern="1200">
          <a:solidFill>
            <a:schemeClr val="tx1"/>
          </a:solidFill>
          <a:latin typeface="+mn-lt"/>
          <a:ea typeface="+mn-ea"/>
          <a:cs typeface="+mn-cs"/>
        </a:defRPr>
      </a:lvl7pPr>
      <a:lvl8pPr marL="3196800" algn="l" defTabSz="913388" rtl="0" eaLnBrk="1" latinLnBrk="0" hangingPunct="1">
        <a:defRPr sz="1800" kern="1200">
          <a:solidFill>
            <a:schemeClr val="tx1"/>
          </a:solidFill>
          <a:latin typeface="+mn-lt"/>
          <a:ea typeface="+mn-ea"/>
          <a:cs typeface="+mn-cs"/>
        </a:defRPr>
      </a:lvl8pPr>
      <a:lvl9pPr marL="3653491" algn="l" defTabSz="91338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121824" tIns="60912" rIns="121824" bIns="60912"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121824" tIns="60912" rIns="121824" bIns="609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121824" tIns="60912" rIns="121824" bIns="60912" rtlCol="0" anchor="ctr"/>
          <a:lstStyle>
            <a:lvl1pPr algn="l">
              <a:defRPr sz="1200">
                <a:solidFill>
                  <a:schemeClr val="tx1">
                    <a:tint val="75000"/>
                  </a:schemeClr>
                </a:solidFill>
              </a:defRPr>
            </a:lvl1pPr>
          </a:lstStyle>
          <a:p>
            <a:pPr defTabSz="913590"/>
            <a:fld id="{BFCE6273-A319-479D-9063-91E74A0B2C54}" type="datetimeFigureOut">
              <a:rPr lang="en-US" smtClean="0">
                <a:solidFill>
                  <a:prstClr val="black">
                    <a:tint val="75000"/>
                  </a:prstClr>
                </a:solidFill>
              </a:rPr>
              <a:pPr defTabSz="913590"/>
              <a:t>10/31/2016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121824" tIns="60912" rIns="121824" bIns="60912" rtlCol="0" anchor="ctr"/>
          <a:lstStyle>
            <a:lvl1pPr algn="ctr">
              <a:defRPr sz="1200">
                <a:solidFill>
                  <a:schemeClr val="tx1">
                    <a:tint val="75000"/>
                  </a:schemeClr>
                </a:solidFill>
              </a:defRPr>
            </a:lvl1pPr>
          </a:lstStyle>
          <a:p>
            <a:pPr defTabSz="91359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121824" tIns="60912" rIns="121824" bIns="60912" rtlCol="0" anchor="ctr"/>
          <a:lstStyle>
            <a:lvl1pPr algn="r">
              <a:defRPr sz="1200">
                <a:solidFill>
                  <a:schemeClr val="tx1">
                    <a:tint val="75000"/>
                  </a:schemeClr>
                </a:solidFill>
              </a:defRPr>
            </a:lvl1pPr>
          </a:lstStyle>
          <a:p>
            <a:pPr defTabSz="913590"/>
            <a:fld id="{76335ADA-BCDA-4F8F-8D46-03EB2091062D}" type="slidenum">
              <a:rPr lang="en-US" smtClean="0">
                <a:solidFill>
                  <a:prstClr val="black">
                    <a:tint val="75000"/>
                  </a:prstClr>
                </a:solidFill>
              </a:rPr>
              <a:pPr defTabSz="913590"/>
              <a:t>‹#›</a:t>
            </a:fld>
            <a:endParaRPr lang="en-US" dirty="0">
              <a:solidFill>
                <a:prstClr val="black">
                  <a:tint val="75000"/>
                </a:prstClr>
              </a:solidFill>
            </a:endParaRPr>
          </a:p>
        </p:txBody>
      </p:sp>
    </p:spTree>
    <p:extLst>
      <p:ext uri="{BB962C8B-B14F-4D97-AF65-F5344CB8AC3E}">
        <p14:creationId xmlns:p14="http://schemas.microsoft.com/office/powerpoint/2010/main" val="1709655906"/>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8" r:id="rId13"/>
    <p:sldLayoutId id="2147484191" r:id="rId14"/>
  </p:sldLayoutIdLst>
  <p:txStyles>
    <p:titleStyle>
      <a:lvl1pPr algn="ctr" defTabSz="913590" rtl="0" eaLnBrk="1" latinLnBrk="0" hangingPunct="1">
        <a:spcBef>
          <a:spcPct val="0"/>
        </a:spcBef>
        <a:buNone/>
        <a:defRPr sz="4425" kern="1200">
          <a:solidFill>
            <a:schemeClr val="tx1"/>
          </a:solidFill>
          <a:latin typeface="+mj-lt"/>
          <a:ea typeface="+mj-ea"/>
          <a:cs typeface="+mj-cs"/>
        </a:defRPr>
      </a:lvl1pPr>
    </p:titleStyle>
    <p:bodyStyle>
      <a:lvl1pPr marL="342578" indent="-342578" algn="l" defTabSz="913590" rtl="0" eaLnBrk="1" latinLnBrk="0" hangingPunct="1">
        <a:spcBef>
          <a:spcPct val="20000"/>
        </a:spcBef>
        <a:buFont typeface="Arial" pitchFamily="34" charset="0"/>
        <a:buChar char="•"/>
        <a:defRPr sz="3225" kern="1200">
          <a:solidFill>
            <a:schemeClr val="tx1"/>
          </a:solidFill>
          <a:latin typeface="+mn-lt"/>
          <a:ea typeface="+mn-ea"/>
          <a:cs typeface="+mn-cs"/>
        </a:defRPr>
      </a:lvl1pPr>
      <a:lvl2pPr marL="742301" indent="-285498" algn="l" defTabSz="913590" rtl="0" eaLnBrk="1" latinLnBrk="0" hangingPunct="1">
        <a:spcBef>
          <a:spcPct val="20000"/>
        </a:spcBef>
        <a:buFont typeface="Arial" pitchFamily="34" charset="0"/>
        <a:buChar char="–"/>
        <a:defRPr sz="2775" kern="1200">
          <a:solidFill>
            <a:schemeClr val="tx1"/>
          </a:solidFill>
          <a:latin typeface="+mn-lt"/>
          <a:ea typeface="+mn-ea"/>
          <a:cs typeface="+mn-cs"/>
        </a:defRPr>
      </a:lvl2pPr>
      <a:lvl3pPr marL="1141975" indent="-228384" algn="l" defTabSz="91359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760" indent="-228384" algn="l" defTabSz="913590" rtl="0" eaLnBrk="1" latinLnBrk="0" hangingPunct="1">
        <a:spcBef>
          <a:spcPct val="20000"/>
        </a:spcBef>
        <a:buFont typeface="Arial" pitchFamily="34" charset="0"/>
        <a:buChar char="–"/>
        <a:defRPr sz="2025" kern="1200">
          <a:solidFill>
            <a:schemeClr val="tx1"/>
          </a:solidFill>
          <a:latin typeface="+mn-lt"/>
          <a:ea typeface="+mn-ea"/>
          <a:cs typeface="+mn-cs"/>
        </a:defRPr>
      </a:lvl4pPr>
      <a:lvl5pPr marL="2055563" indent="-228384" algn="l" defTabSz="913590" rtl="0" eaLnBrk="1" latinLnBrk="0" hangingPunct="1">
        <a:spcBef>
          <a:spcPct val="20000"/>
        </a:spcBef>
        <a:buFont typeface="Arial" pitchFamily="34" charset="0"/>
        <a:buChar char="»"/>
        <a:defRPr sz="2025" kern="1200">
          <a:solidFill>
            <a:schemeClr val="tx1"/>
          </a:solidFill>
          <a:latin typeface="+mn-lt"/>
          <a:ea typeface="+mn-ea"/>
          <a:cs typeface="+mn-cs"/>
        </a:defRPr>
      </a:lvl5pPr>
      <a:lvl6pPr marL="2512332" indent="-228384" algn="l" defTabSz="913590" rtl="0" eaLnBrk="1" latinLnBrk="0" hangingPunct="1">
        <a:spcBef>
          <a:spcPct val="20000"/>
        </a:spcBef>
        <a:buFont typeface="Arial" pitchFamily="34" charset="0"/>
        <a:buChar char="•"/>
        <a:defRPr sz="2025" kern="1200">
          <a:solidFill>
            <a:schemeClr val="tx1"/>
          </a:solidFill>
          <a:latin typeface="+mn-lt"/>
          <a:ea typeface="+mn-ea"/>
          <a:cs typeface="+mn-cs"/>
        </a:defRPr>
      </a:lvl6pPr>
      <a:lvl7pPr marL="2969136" indent="-228384" algn="l" defTabSz="913590" rtl="0" eaLnBrk="1" latinLnBrk="0" hangingPunct="1">
        <a:spcBef>
          <a:spcPct val="20000"/>
        </a:spcBef>
        <a:buFont typeface="Arial" pitchFamily="34" charset="0"/>
        <a:buChar char="•"/>
        <a:defRPr sz="2025" kern="1200">
          <a:solidFill>
            <a:schemeClr val="tx1"/>
          </a:solidFill>
          <a:latin typeface="+mn-lt"/>
          <a:ea typeface="+mn-ea"/>
          <a:cs typeface="+mn-cs"/>
        </a:defRPr>
      </a:lvl7pPr>
      <a:lvl8pPr marL="3425922" indent="-228384" algn="l" defTabSz="913590" rtl="0" eaLnBrk="1" latinLnBrk="0" hangingPunct="1">
        <a:spcBef>
          <a:spcPct val="20000"/>
        </a:spcBef>
        <a:buFont typeface="Arial" pitchFamily="34" charset="0"/>
        <a:buChar char="•"/>
        <a:defRPr sz="2025" kern="1200">
          <a:solidFill>
            <a:schemeClr val="tx1"/>
          </a:solidFill>
          <a:latin typeface="+mn-lt"/>
          <a:ea typeface="+mn-ea"/>
          <a:cs typeface="+mn-cs"/>
        </a:defRPr>
      </a:lvl8pPr>
      <a:lvl9pPr marL="3882708" indent="-228384" algn="l" defTabSz="913590" rtl="0" eaLnBrk="1" latinLnBrk="0" hangingPunct="1">
        <a:spcBef>
          <a:spcPct val="20000"/>
        </a:spcBef>
        <a:buFont typeface="Arial" pitchFamily="34" charset="0"/>
        <a:buChar char="•"/>
        <a:defRPr sz="2025" kern="1200">
          <a:solidFill>
            <a:schemeClr val="tx1"/>
          </a:solidFill>
          <a:latin typeface="+mn-lt"/>
          <a:ea typeface="+mn-ea"/>
          <a:cs typeface="+mn-cs"/>
        </a:defRPr>
      </a:lvl9pPr>
    </p:bodyStyle>
    <p:otherStyle>
      <a:defPPr>
        <a:defRPr lang="en-US"/>
      </a:defPPr>
      <a:lvl1pPr marL="0" algn="l" defTabSz="913590" rtl="0" eaLnBrk="1" latinLnBrk="0" hangingPunct="1">
        <a:defRPr sz="1800" kern="1200">
          <a:solidFill>
            <a:schemeClr val="tx1"/>
          </a:solidFill>
          <a:latin typeface="+mn-lt"/>
          <a:ea typeface="+mn-ea"/>
          <a:cs typeface="+mn-cs"/>
        </a:defRPr>
      </a:lvl1pPr>
      <a:lvl2pPr marL="456770" algn="l" defTabSz="913590" rtl="0" eaLnBrk="1" latinLnBrk="0" hangingPunct="1">
        <a:defRPr sz="1800" kern="1200">
          <a:solidFill>
            <a:schemeClr val="tx1"/>
          </a:solidFill>
          <a:latin typeface="+mn-lt"/>
          <a:ea typeface="+mn-ea"/>
          <a:cs typeface="+mn-cs"/>
        </a:defRPr>
      </a:lvl2pPr>
      <a:lvl3pPr marL="913590" algn="l" defTabSz="913590" rtl="0" eaLnBrk="1" latinLnBrk="0" hangingPunct="1">
        <a:defRPr sz="1800" kern="1200">
          <a:solidFill>
            <a:schemeClr val="tx1"/>
          </a:solidFill>
          <a:latin typeface="+mn-lt"/>
          <a:ea typeface="+mn-ea"/>
          <a:cs typeface="+mn-cs"/>
        </a:defRPr>
      </a:lvl3pPr>
      <a:lvl4pPr marL="1370376" algn="l" defTabSz="913590" rtl="0" eaLnBrk="1" latinLnBrk="0" hangingPunct="1">
        <a:defRPr sz="1800" kern="1200">
          <a:solidFill>
            <a:schemeClr val="tx1"/>
          </a:solidFill>
          <a:latin typeface="+mn-lt"/>
          <a:ea typeface="+mn-ea"/>
          <a:cs typeface="+mn-cs"/>
        </a:defRPr>
      </a:lvl4pPr>
      <a:lvl5pPr marL="1827179" algn="l" defTabSz="913590" rtl="0" eaLnBrk="1" latinLnBrk="0" hangingPunct="1">
        <a:defRPr sz="1800" kern="1200">
          <a:solidFill>
            <a:schemeClr val="tx1"/>
          </a:solidFill>
          <a:latin typeface="+mn-lt"/>
          <a:ea typeface="+mn-ea"/>
          <a:cs typeface="+mn-cs"/>
        </a:defRPr>
      </a:lvl5pPr>
      <a:lvl6pPr marL="2283948" algn="l" defTabSz="913590" rtl="0" eaLnBrk="1" latinLnBrk="0" hangingPunct="1">
        <a:defRPr sz="1800" kern="1200">
          <a:solidFill>
            <a:schemeClr val="tx1"/>
          </a:solidFill>
          <a:latin typeface="+mn-lt"/>
          <a:ea typeface="+mn-ea"/>
          <a:cs typeface="+mn-cs"/>
        </a:defRPr>
      </a:lvl6pPr>
      <a:lvl7pPr marL="2740718" algn="l" defTabSz="913590" rtl="0" eaLnBrk="1" latinLnBrk="0" hangingPunct="1">
        <a:defRPr sz="1800" kern="1200">
          <a:solidFill>
            <a:schemeClr val="tx1"/>
          </a:solidFill>
          <a:latin typeface="+mn-lt"/>
          <a:ea typeface="+mn-ea"/>
          <a:cs typeface="+mn-cs"/>
        </a:defRPr>
      </a:lvl7pPr>
      <a:lvl8pPr marL="3197520" algn="l" defTabSz="913590" rtl="0" eaLnBrk="1" latinLnBrk="0" hangingPunct="1">
        <a:defRPr sz="1800" kern="1200">
          <a:solidFill>
            <a:schemeClr val="tx1"/>
          </a:solidFill>
          <a:latin typeface="+mn-lt"/>
          <a:ea typeface="+mn-ea"/>
          <a:cs typeface="+mn-cs"/>
        </a:defRPr>
      </a:lvl8pPr>
      <a:lvl9pPr marL="3654310" algn="l" defTabSz="91359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121898" tIns="60949" rIns="121898" bIns="6094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121898" tIns="60949" rIns="121898"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121898" tIns="60949" rIns="121898" bIns="60949" rtlCol="0" anchor="ctr"/>
          <a:lstStyle>
            <a:lvl1pPr algn="l">
              <a:defRPr sz="1200">
                <a:solidFill>
                  <a:schemeClr val="tx1">
                    <a:tint val="75000"/>
                  </a:schemeClr>
                </a:solidFill>
              </a:defRPr>
            </a:lvl1pPr>
          </a:lstStyle>
          <a:p>
            <a:pPr defTabSz="914220"/>
            <a:fld id="{BFCE6273-A319-479D-9063-91E74A0B2C54}" type="datetimeFigureOut">
              <a:rPr lang="en-US" smtClean="0">
                <a:solidFill>
                  <a:prstClr val="black">
                    <a:tint val="75000"/>
                  </a:prstClr>
                </a:solidFill>
              </a:rPr>
              <a:pPr defTabSz="914220"/>
              <a:t>10/31/2016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121898" tIns="60949" rIns="121898" bIns="60949" rtlCol="0" anchor="ctr"/>
          <a:lstStyle>
            <a:lvl1pPr algn="ctr">
              <a:defRPr sz="1200">
                <a:solidFill>
                  <a:schemeClr val="tx1">
                    <a:tint val="75000"/>
                  </a:schemeClr>
                </a:solidFill>
              </a:defRPr>
            </a:lvl1pPr>
          </a:lstStyle>
          <a:p>
            <a:pPr defTabSz="91422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121898" tIns="60949" rIns="121898" bIns="60949" rtlCol="0" anchor="ctr"/>
          <a:lstStyle>
            <a:lvl1pPr algn="r">
              <a:defRPr sz="1200">
                <a:solidFill>
                  <a:schemeClr val="tx1">
                    <a:tint val="75000"/>
                  </a:schemeClr>
                </a:solidFill>
              </a:defRPr>
            </a:lvl1pPr>
          </a:lstStyle>
          <a:p>
            <a:pPr defTabSz="914220"/>
            <a:fld id="{76335ADA-BCDA-4F8F-8D46-03EB2091062D}" type="slidenum">
              <a:rPr lang="en-US" smtClean="0">
                <a:solidFill>
                  <a:prstClr val="black">
                    <a:tint val="75000"/>
                  </a:prstClr>
                </a:solidFill>
              </a:rPr>
              <a:pPr defTabSz="914220"/>
              <a:t>‹#›</a:t>
            </a:fld>
            <a:endParaRPr lang="en-US" dirty="0">
              <a:solidFill>
                <a:prstClr val="black">
                  <a:tint val="75000"/>
                </a:prstClr>
              </a:solidFill>
            </a:endParaRPr>
          </a:p>
        </p:txBody>
      </p:sp>
    </p:spTree>
    <p:extLst>
      <p:ext uri="{BB962C8B-B14F-4D97-AF65-F5344CB8AC3E}">
        <p14:creationId xmlns:p14="http://schemas.microsoft.com/office/powerpoint/2010/main" val="1890591468"/>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 id="2147484209" r:id="rId13"/>
    <p:sldLayoutId id="2147484242" r:id="rId14"/>
  </p:sldLayoutIdLst>
  <p:txStyles>
    <p:titleStyle>
      <a:lvl1pPr algn="ctr" defTabSz="914220" rtl="0" eaLnBrk="1" latinLnBrk="0" hangingPunct="1">
        <a:spcBef>
          <a:spcPct val="0"/>
        </a:spcBef>
        <a:buNone/>
        <a:defRPr sz="4425" kern="1200">
          <a:solidFill>
            <a:schemeClr val="tx1"/>
          </a:solidFill>
          <a:latin typeface="+mj-lt"/>
          <a:ea typeface="+mj-ea"/>
          <a:cs typeface="+mj-cs"/>
        </a:defRPr>
      </a:lvl1pPr>
    </p:titleStyle>
    <p:bodyStyle>
      <a:lvl1pPr marL="342830" indent="-342830" algn="l" defTabSz="914220" rtl="0" eaLnBrk="1" latinLnBrk="0" hangingPunct="1">
        <a:spcBef>
          <a:spcPct val="20000"/>
        </a:spcBef>
        <a:buFont typeface="Arial" pitchFamily="34" charset="0"/>
        <a:buChar char="•"/>
        <a:defRPr sz="3225" kern="1200">
          <a:solidFill>
            <a:schemeClr val="tx1"/>
          </a:solidFill>
          <a:latin typeface="+mn-lt"/>
          <a:ea typeface="+mn-ea"/>
          <a:cs typeface="+mn-cs"/>
        </a:defRPr>
      </a:lvl1pPr>
      <a:lvl2pPr marL="742805" indent="-285694" algn="l" defTabSz="914220" rtl="0" eaLnBrk="1" latinLnBrk="0" hangingPunct="1">
        <a:spcBef>
          <a:spcPct val="20000"/>
        </a:spcBef>
        <a:buFont typeface="Arial" pitchFamily="34" charset="0"/>
        <a:buChar char="–"/>
        <a:defRPr sz="2775" kern="1200">
          <a:solidFill>
            <a:schemeClr val="tx1"/>
          </a:solidFill>
          <a:latin typeface="+mn-lt"/>
          <a:ea typeface="+mn-ea"/>
          <a:cs typeface="+mn-cs"/>
        </a:defRPr>
      </a:lvl2pPr>
      <a:lvl3pPr marL="1142773" indent="-228552" algn="l" defTabSz="91422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80" indent="-228552" algn="l" defTabSz="914220" rtl="0" eaLnBrk="1" latinLnBrk="0" hangingPunct="1">
        <a:spcBef>
          <a:spcPct val="20000"/>
        </a:spcBef>
        <a:buFont typeface="Arial" pitchFamily="34" charset="0"/>
        <a:buChar char="–"/>
        <a:defRPr sz="2025" kern="1200">
          <a:solidFill>
            <a:schemeClr val="tx1"/>
          </a:solidFill>
          <a:latin typeface="+mn-lt"/>
          <a:ea typeface="+mn-ea"/>
          <a:cs typeface="+mn-cs"/>
        </a:defRPr>
      </a:lvl4pPr>
      <a:lvl5pPr marL="2056991" indent="-228552" algn="l" defTabSz="914220" rtl="0" eaLnBrk="1" latinLnBrk="0" hangingPunct="1">
        <a:spcBef>
          <a:spcPct val="20000"/>
        </a:spcBef>
        <a:buFont typeface="Arial" pitchFamily="34" charset="0"/>
        <a:buChar char="»"/>
        <a:defRPr sz="2025" kern="1200">
          <a:solidFill>
            <a:schemeClr val="tx1"/>
          </a:solidFill>
          <a:latin typeface="+mn-lt"/>
          <a:ea typeface="+mn-ea"/>
          <a:cs typeface="+mn-cs"/>
        </a:defRPr>
      </a:lvl5pPr>
      <a:lvl6pPr marL="2514096" indent="-228552" algn="l" defTabSz="914220" rtl="0" eaLnBrk="1" latinLnBrk="0" hangingPunct="1">
        <a:spcBef>
          <a:spcPct val="20000"/>
        </a:spcBef>
        <a:buFont typeface="Arial" pitchFamily="34" charset="0"/>
        <a:buChar char="•"/>
        <a:defRPr sz="2025" kern="1200">
          <a:solidFill>
            <a:schemeClr val="tx1"/>
          </a:solidFill>
          <a:latin typeface="+mn-lt"/>
          <a:ea typeface="+mn-ea"/>
          <a:cs typeface="+mn-cs"/>
        </a:defRPr>
      </a:lvl6pPr>
      <a:lvl7pPr marL="2971208" indent="-228552" algn="l" defTabSz="914220" rtl="0" eaLnBrk="1" latinLnBrk="0" hangingPunct="1">
        <a:spcBef>
          <a:spcPct val="20000"/>
        </a:spcBef>
        <a:buFont typeface="Arial" pitchFamily="34" charset="0"/>
        <a:buChar char="•"/>
        <a:defRPr sz="2025" kern="1200">
          <a:solidFill>
            <a:schemeClr val="tx1"/>
          </a:solidFill>
          <a:latin typeface="+mn-lt"/>
          <a:ea typeface="+mn-ea"/>
          <a:cs typeface="+mn-cs"/>
        </a:defRPr>
      </a:lvl7pPr>
      <a:lvl8pPr marL="3428316" indent="-228552" algn="l" defTabSz="914220" rtl="0" eaLnBrk="1" latinLnBrk="0" hangingPunct="1">
        <a:spcBef>
          <a:spcPct val="20000"/>
        </a:spcBef>
        <a:buFont typeface="Arial" pitchFamily="34" charset="0"/>
        <a:buChar char="•"/>
        <a:defRPr sz="2025" kern="1200">
          <a:solidFill>
            <a:schemeClr val="tx1"/>
          </a:solidFill>
          <a:latin typeface="+mn-lt"/>
          <a:ea typeface="+mn-ea"/>
          <a:cs typeface="+mn-cs"/>
        </a:defRPr>
      </a:lvl8pPr>
      <a:lvl9pPr marL="3885424" indent="-228552" algn="l" defTabSz="914220" rtl="0" eaLnBrk="1" latinLnBrk="0" hangingPunct="1">
        <a:spcBef>
          <a:spcPct val="20000"/>
        </a:spcBef>
        <a:buFont typeface="Arial" pitchFamily="34" charset="0"/>
        <a:buChar char="•"/>
        <a:defRPr sz="2025" kern="1200">
          <a:solidFill>
            <a:schemeClr val="tx1"/>
          </a:solidFill>
          <a:latin typeface="+mn-lt"/>
          <a:ea typeface="+mn-ea"/>
          <a:cs typeface="+mn-cs"/>
        </a:defRPr>
      </a:lvl9pPr>
    </p:bodyStyle>
    <p:other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121693" tIns="60861" rIns="121693" bIns="60861"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121693" tIns="60861" rIns="121693" bIns="608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675"/>
            <a:ext cx="2057400" cy="273844"/>
          </a:xfrm>
          <a:prstGeom prst="rect">
            <a:avLst/>
          </a:prstGeom>
        </p:spPr>
        <p:txBody>
          <a:bodyPr vert="horz" lIns="121693" tIns="60861" rIns="121693" bIns="60861" rtlCol="0" anchor="ctr"/>
          <a:lstStyle>
            <a:lvl1pPr algn="l">
              <a:defRPr sz="1200">
                <a:solidFill>
                  <a:schemeClr val="tx1">
                    <a:tint val="75000"/>
                  </a:schemeClr>
                </a:solidFill>
              </a:defRPr>
            </a:lvl1pPr>
          </a:lstStyle>
          <a:p>
            <a:pPr defTabSz="912485"/>
            <a:fld id="{C7C13A08-8A04-4CF9-9370-C7D73858924D}" type="datetimeFigureOut">
              <a:rPr lang="en-US" smtClean="0">
                <a:solidFill>
                  <a:prstClr val="black">
                    <a:tint val="75000"/>
                  </a:prstClr>
                </a:solidFill>
              </a:rPr>
              <a:pPr defTabSz="912485"/>
              <a:t>10/31/2016</a:t>
            </a:fld>
            <a:endParaRPr lang="en-US">
              <a:solidFill>
                <a:prstClr val="black">
                  <a:tint val="75000"/>
                </a:prstClr>
              </a:solidFill>
            </a:endParaRPr>
          </a:p>
        </p:txBody>
      </p:sp>
      <p:sp>
        <p:nvSpPr>
          <p:cNvPr id="5" name="Footer Placeholder 4"/>
          <p:cNvSpPr>
            <a:spLocks noGrp="1"/>
          </p:cNvSpPr>
          <p:nvPr>
            <p:ph type="ftr" sz="quarter" idx="3"/>
          </p:nvPr>
        </p:nvSpPr>
        <p:spPr>
          <a:xfrm>
            <a:off x="3028951" y="4767675"/>
            <a:ext cx="3086100" cy="273844"/>
          </a:xfrm>
          <a:prstGeom prst="rect">
            <a:avLst/>
          </a:prstGeom>
        </p:spPr>
        <p:txBody>
          <a:bodyPr vert="horz" lIns="121693" tIns="60861" rIns="121693" bIns="60861" rtlCol="0" anchor="ctr"/>
          <a:lstStyle>
            <a:lvl1pPr algn="ctr">
              <a:defRPr sz="1200">
                <a:solidFill>
                  <a:schemeClr val="tx1">
                    <a:tint val="75000"/>
                  </a:schemeClr>
                </a:solidFill>
              </a:defRPr>
            </a:lvl1pPr>
          </a:lstStyle>
          <a:p>
            <a:pPr defTabSz="912485"/>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675"/>
            <a:ext cx="2057400" cy="273844"/>
          </a:xfrm>
          <a:prstGeom prst="rect">
            <a:avLst/>
          </a:prstGeom>
        </p:spPr>
        <p:txBody>
          <a:bodyPr vert="horz" lIns="121693" tIns="60861" rIns="121693" bIns="60861" rtlCol="0" anchor="ctr"/>
          <a:lstStyle>
            <a:lvl1pPr algn="r">
              <a:defRPr sz="1200">
                <a:solidFill>
                  <a:schemeClr val="tx1">
                    <a:tint val="75000"/>
                  </a:schemeClr>
                </a:solidFill>
              </a:defRPr>
            </a:lvl1pPr>
          </a:lstStyle>
          <a:p>
            <a:pPr defTabSz="912485"/>
            <a:fld id="{F8504FCD-AA76-409F-84F8-B13164B4A2D0}" type="slidenum">
              <a:rPr lang="en-US" smtClean="0">
                <a:solidFill>
                  <a:prstClr val="black">
                    <a:tint val="75000"/>
                  </a:prstClr>
                </a:solidFill>
              </a:rPr>
              <a:pPr defTabSz="912485"/>
              <a:t>‹#›</a:t>
            </a:fld>
            <a:endParaRPr lang="en-US">
              <a:solidFill>
                <a:prstClr val="black">
                  <a:tint val="75000"/>
                </a:prstClr>
              </a:solidFill>
            </a:endParaRPr>
          </a:p>
        </p:txBody>
      </p:sp>
    </p:spTree>
    <p:extLst>
      <p:ext uri="{BB962C8B-B14F-4D97-AF65-F5344CB8AC3E}">
        <p14:creationId xmlns:p14="http://schemas.microsoft.com/office/powerpoint/2010/main" val="2092250059"/>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 id="2147484255" r:id="rId12"/>
  </p:sldLayoutIdLst>
  <p:txStyles>
    <p:titleStyle>
      <a:lvl1pPr algn="l" defTabSz="912485" rtl="0" eaLnBrk="1" latinLnBrk="0" hangingPunct="1">
        <a:lnSpc>
          <a:spcPct val="90000"/>
        </a:lnSpc>
        <a:spcBef>
          <a:spcPct val="0"/>
        </a:spcBef>
        <a:buNone/>
        <a:defRPr sz="4425" kern="1200">
          <a:solidFill>
            <a:schemeClr val="tx1"/>
          </a:solidFill>
          <a:latin typeface="+mj-lt"/>
          <a:ea typeface="+mj-ea"/>
          <a:cs typeface="+mj-cs"/>
        </a:defRPr>
      </a:lvl1pPr>
    </p:titleStyle>
    <p:bodyStyle>
      <a:lvl1pPr marL="228098" indent="-228098" algn="l" defTabSz="912485" rtl="0" eaLnBrk="1" latinLnBrk="0" hangingPunct="1">
        <a:lnSpc>
          <a:spcPct val="90000"/>
        </a:lnSpc>
        <a:spcBef>
          <a:spcPts val="1000"/>
        </a:spcBef>
        <a:buFont typeface="Arial" panose="020B0604020202020204" pitchFamily="34" charset="0"/>
        <a:buChar char="•"/>
        <a:defRPr sz="2775" kern="1200">
          <a:solidFill>
            <a:schemeClr val="tx1"/>
          </a:solidFill>
          <a:latin typeface="+mn-lt"/>
          <a:ea typeface="+mn-ea"/>
          <a:cs typeface="+mn-cs"/>
        </a:defRPr>
      </a:lvl1pPr>
      <a:lvl2pPr marL="684366" indent="-228098" algn="l" defTabSz="9124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583" indent="-228098" algn="l" defTabSz="912485" rtl="0" eaLnBrk="1" latinLnBrk="0" hangingPunct="1">
        <a:lnSpc>
          <a:spcPct val="90000"/>
        </a:lnSpc>
        <a:spcBef>
          <a:spcPts val="500"/>
        </a:spcBef>
        <a:buFont typeface="Arial" panose="020B0604020202020204" pitchFamily="34" charset="0"/>
        <a:buChar char="•"/>
        <a:defRPr sz="2025" kern="1200">
          <a:solidFill>
            <a:schemeClr val="tx1"/>
          </a:solidFill>
          <a:latin typeface="+mn-lt"/>
          <a:ea typeface="+mn-ea"/>
          <a:cs typeface="+mn-cs"/>
        </a:defRPr>
      </a:lvl3pPr>
      <a:lvl4pPr marL="1596800" indent="-228098" algn="l" defTabSz="912485" rtl="0" eaLnBrk="1" latinLnBrk="0" hangingPunct="1">
        <a:lnSpc>
          <a:spcPct val="90000"/>
        </a:lnSpc>
        <a:spcBef>
          <a:spcPts val="500"/>
        </a:spcBef>
        <a:buFont typeface="Arial" panose="020B0604020202020204" pitchFamily="34" charset="0"/>
        <a:buChar char="•"/>
        <a:defRPr sz="1875" kern="1200">
          <a:solidFill>
            <a:schemeClr val="tx1"/>
          </a:solidFill>
          <a:latin typeface="+mn-lt"/>
          <a:ea typeface="+mn-ea"/>
          <a:cs typeface="+mn-cs"/>
        </a:defRPr>
      </a:lvl4pPr>
      <a:lvl5pPr marL="2053055" indent="-228098" algn="l" defTabSz="912485" rtl="0" eaLnBrk="1" latinLnBrk="0" hangingPunct="1">
        <a:lnSpc>
          <a:spcPct val="90000"/>
        </a:lnSpc>
        <a:spcBef>
          <a:spcPts val="500"/>
        </a:spcBef>
        <a:buFont typeface="Arial" panose="020B0604020202020204" pitchFamily="34" charset="0"/>
        <a:buChar char="•"/>
        <a:defRPr sz="1875" kern="1200">
          <a:solidFill>
            <a:schemeClr val="tx1"/>
          </a:solidFill>
          <a:latin typeface="+mn-lt"/>
          <a:ea typeface="+mn-ea"/>
          <a:cs typeface="+mn-cs"/>
        </a:defRPr>
      </a:lvl5pPr>
      <a:lvl6pPr marL="2509250" indent="-228098" algn="l" defTabSz="912485" rtl="0" eaLnBrk="1" latinLnBrk="0" hangingPunct="1">
        <a:lnSpc>
          <a:spcPct val="90000"/>
        </a:lnSpc>
        <a:spcBef>
          <a:spcPts val="500"/>
        </a:spcBef>
        <a:buFont typeface="Arial" panose="020B0604020202020204" pitchFamily="34" charset="0"/>
        <a:buChar char="•"/>
        <a:defRPr sz="1875" kern="1200">
          <a:solidFill>
            <a:schemeClr val="tx1"/>
          </a:solidFill>
          <a:latin typeface="+mn-lt"/>
          <a:ea typeface="+mn-ea"/>
          <a:cs typeface="+mn-cs"/>
        </a:defRPr>
      </a:lvl6pPr>
      <a:lvl7pPr marL="2965510" indent="-228098" algn="l" defTabSz="912485" rtl="0" eaLnBrk="1" latinLnBrk="0" hangingPunct="1">
        <a:lnSpc>
          <a:spcPct val="90000"/>
        </a:lnSpc>
        <a:spcBef>
          <a:spcPts val="500"/>
        </a:spcBef>
        <a:buFont typeface="Arial" panose="020B0604020202020204" pitchFamily="34" charset="0"/>
        <a:buChar char="•"/>
        <a:defRPr sz="1875" kern="1200">
          <a:solidFill>
            <a:schemeClr val="tx1"/>
          </a:solidFill>
          <a:latin typeface="+mn-lt"/>
          <a:ea typeface="+mn-ea"/>
          <a:cs typeface="+mn-cs"/>
        </a:defRPr>
      </a:lvl7pPr>
      <a:lvl8pPr marL="3421735" indent="-228098" algn="l" defTabSz="912485" rtl="0" eaLnBrk="1" latinLnBrk="0" hangingPunct="1">
        <a:lnSpc>
          <a:spcPct val="90000"/>
        </a:lnSpc>
        <a:spcBef>
          <a:spcPts val="500"/>
        </a:spcBef>
        <a:buFont typeface="Arial" panose="020B0604020202020204" pitchFamily="34" charset="0"/>
        <a:buChar char="•"/>
        <a:defRPr sz="1875" kern="1200">
          <a:solidFill>
            <a:schemeClr val="tx1"/>
          </a:solidFill>
          <a:latin typeface="+mn-lt"/>
          <a:ea typeface="+mn-ea"/>
          <a:cs typeface="+mn-cs"/>
        </a:defRPr>
      </a:lvl8pPr>
      <a:lvl9pPr marL="3877966" indent="-228098" algn="l" defTabSz="912485" rtl="0" eaLnBrk="1" latinLnBrk="0" hangingPunct="1">
        <a:lnSpc>
          <a:spcPct val="90000"/>
        </a:lnSpc>
        <a:spcBef>
          <a:spcPts val="500"/>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912485" rtl="0" eaLnBrk="1" latinLnBrk="0" hangingPunct="1">
        <a:defRPr sz="1875" kern="1200">
          <a:solidFill>
            <a:schemeClr val="tx1"/>
          </a:solidFill>
          <a:latin typeface="+mn-lt"/>
          <a:ea typeface="+mn-ea"/>
          <a:cs typeface="+mn-cs"/>
        </a:defRPr>
      </a:lvl1pPr>
      <a:lvl2pPr marL="456185" algn="l" defTabSz="912485" rtl="0" eaLnBrk="1" latinLnBrk="0" hangingPunct="1">
        <a:defRPr sz="1875" kern="1200">
          <a:solidFill>
            <a:schemeClr val="tx1"/>
          </a:solidFill>
          <a:latin typeface="+mn-lt"/>
          <a:ea typeface="+mn-ea"/>
          <a:cs typeface="+mn-cs"/>
        </a:defRPr>
      </a:lvl2pPr>
      <a:lvl3pPr marL="912485" algn="l" defTabSz="912485" rtl="0" eaLnBrk="1" latinLnBrk="0" hangingPunct="1">
        <a:defRPr sz="1875" kern="1200">
          <a:solidFill>
            <a:schemeClr val="tx1"/>
          </a:solidFill>
          <a:latin typeface="+mn-lt"/>
          <a:ea typeface="+mn-ea"/>
          <a:cs typeface="+mn-cs"/>
        </a:defRPr>
      </a:lvl3pPr>
      <a:lvl4pPr marL="1368710" algn="l" defTabSz="912485" rtl="0" eaLnBrk="1" latinLnBrk="0" hangingPunct="1">
        <a:defRPr sz="1875" kern="1200">
          <a:solidFill>
            <a:schemeClr val="tx1"/>
          </a:solidFill>
          <a:latin typeface="+mn-lt"/>
          <a:ea typeface="+mn-ea"/>
          <a:cs typeface="+mn-cs"/>
        </a:defRPr>
      </a:lvl4pPr>
      <a:lvl5pPr marL="1824968" algn="l" defTabSz="912485" rtl="0" eaLnBrk="1" latinLnBrk="0" hangingPunct="1">
        <a:defRPr sz="1875" kern="1200">
          <a:solidFill>
            <a:schemeClr val="tx1"/>
          </a:solidFill>
          <a:latin typeface="+mn-lt"/>
          <a:ea typeface="+mn-ea"/>
          <a:cs typeface="+mn-cs"/>
        </a:defRPr>
      </a:lvl5pPr>
      <a:lvl6pPr marL="2281166" algn="l" defTabSz="912485" rtl="0" eaLnBrk="1" latinLnBrk="0" hangingPunct="1">
        <a:defRPr sz="1875" kern="1200">
          <a:solidFill>
            <a:schemeClr val="tx1"/>
          </a:solidFill>
          <a:latin typeface="+mn-lt"/>
          <a:ea typeface="+mn-ea"/>
          <a:cs typeface="+mn-cs"/>
        </a:defRPr>
      </a:lvl6pPr>
      <a:lvl7pPr marL="2737346" algn="l" defTabSz="912485" rtl="0" eaLnBrk="1" latinLnBrk="0" hangingPunct="1">
        <a:defRPr sz="1875" kern="1200">
          <a:solidFill>
            <a:schemeClr val="tx1"/>
          </a:solidFill>
          <a:latin typeface="+mn-lt"/>
          <a:ea typeface="+mn-ea"/>
          <a:cs typeface="+mn-cs"/>
        </a:defRPr>
      </a:lvl7pPr>
      <a:lvl8pPr marL="3193608" algn="l" defTabSz="912485" rtl="0" eaLnBrk="1" latinLnBrk="0" hangingPunct="1">
        <a:defRPr sz="1875" kern="1200">
          <a:solidFill>
            <a:schemeClr val="tx1"/>
          </a:solidFill>
          <a:latin typeface="+mn-lt"/>
          <a:ea typeface="+mn-ea"/>
          <a:cs typeface="+mn-cs"/>
        </a:defRPr>
      </a:lvl8pPr>
      <a:lvl9pPr marL="3649847" algn="l" defTabSz="912485" rtl="0" eaLnBrk="1" latinLnBrk="0" hangingPunct="1">
        <a:defRPr sz="187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407"/>
            <a:ext cx="2057400" cy="273844"/>
          </a:xfrm>
          <a:prstGeom prst="rect">
            <a:avLst/>
          </a:prstGeom>
        </p:spPr>
        <p:txBody>
          <a:bodyPr vert="horz" lIns="91414" tIns="45718" rIns="91414" bIns="45718" rtlCol="0" anchor="ctr"/>
          <a:lstStyle>
            <a:lvl1pPr algn="l">
              <a:defRPr sz="900" b="0" i="0">
                <a:solidFill>
                  <a:schemeClr val="tx1">
                    <a:tint val="75000"/>
                  </a:schemeClr>
                </a:solidFill>
                <a:latin typeface="Helvetica Regular" charset="0"/>
              </a:defRPr>
            </a:lvl1pPr>
          </a:lstStyle>
          <a:p>
            <a:pPr defTabSz="685579"/>
            <a:fld id="{56BD8FD8-A34D-43B1-A759-8AA482760513}" type="datetimeFigureOut">
              <a:rPr lang="en-US" smtClean="0">
                <a:solidFill>
                  <a:prstClr val="black">
                    <a:tint val="75000"/>
                  </a:prstClr>
                </a:solidFill>
              </a:rPr>
              <a:pPr defTabSz="685579"/>
              <a:t>10/31/2016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4767407"/>
            <a:ext cx="3086100" cy="273844"/>
          </a:xfrm>
          <a:prstGeom prst="rect">
            <a:avLst/>
          </a:prstGeom>
        </p:spPr>
        <p:txBody>
          <a:bodyPr vert="horz" lIns="91414" tIns="45718" rIns="91414" bIns="45718" rtlCol="0" anchor="ctr"/>
          <a:lstStyle>
            <a:lvl1pPr algn="ctr">
              <a:defRPr sz="900" b="0" i="0">
                <a:solidFill>
                  <a:schemeClr val="tx1">
                    <a:tint val="75000"/>
                  </a:schemeClr>
                </a:solidFill>
                <a:latin typeface="Helvetica Regular" charset="0"/>
              </a:defRPr>
            </a:lvl1pPr>
          </a:lstStyle>
          <a:p>
            <a:pPr defTabSz="685579"/>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407"/>
            <a:ext cx="2057400" cy="273844"/>
          </a:xfrm>
          <a:prstGeom prst="rect">
            <a:avLst/>
          </a:prstGeom>
        </p:spPr>
        <p:txBody>
          <a:bodyPr vert="horz" lIns="91414" tIns="45718" rIns="91414" bIns="45718" rtlCol="0" anchor="ctr"/>
          <a:lstStyle>
            <a:lvl1pPr algn="r">
              <a:defRPr sz="900" b="0" i="0">
                <a:solidFill>
                  <a:schemeClr val="tx1">
                    <a:tint val="75000"/>
                  </a:schemeClr>
                </a:solidFill>
                <a:latin typeface="Helvetica Regular" charset="0"/>
              </a:defRPr>
            </a:lvl1pPr>
          </a:lstStyle>
          <a:p>
            <a:pPr defTabSz="685579"/>
            <a:fld id="{580BBA8B-F5A8-4DFD-BF96-4A143B49FF35}" type="slidenum">
              <a:rPr lang="en-US" smtClean="0">
                <a:solidFill>
                  <a:prstClr val="black">
                    <a:tint val="75000"/>
                  </a:prstClr>
                </a:solidFill>
              </a:rPr>
              <a:pPr defTabSz="685579"/>
              <a:t>‹#›</a:t>
            </a:fld>
            <a:endParaRPr lang="en-US" dirty="0">
              <a:solidFill>
                <a:prstClr val="black">
                  <a:tint val="75000"/>
                </a:prstClr>
              </a:solidFill>
            </a:endParaRPr>
          </a:p>
        </p:txBody>
      </p:sp>
    </p:spTree>
    <p:extLst>
      <p:ext uri="{BB962C8B-B14F-4D97-AF65-F5344CB8AC3E}">
        <p14:creationId xmlns:p14="http://schemas.microsoft.com/office/powerpoint/2010/main" val="4277403637"/>
      </p:ext>
    </p:extLst>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 id="2147484268" r:id="rId12"/>
    <p:sldLayoutId id="2147484269" r:id="rId13"/>
    <p:sldLayoutId id="2147484270" r:id="rId14"/>
  </p:sldLayoutIdLst>
  <p:txStyles>
    <p:titleStyle>
      <a:lvl1pPr algn="l" defTabSz="685579" rtl="0" eaLnBrk="1" latinLnBrk="0" hangingPunct="1">
        <a:lnSpc>
          <a:spcPct val="90000"/>
        </a:lnSpc>
        <a:spcBef>
          <a:spcPct val="0"/>
        </a:spcBef>
        <a:buNone/>
        <a:defRPr sz="3300" b="0" i="0" kern="1200">
          <a:solidFill>
            <a:schemeClr val="tx1"/>
          </a:solidFill>
          <a:latin typeface="Helvetica Regular" charset="0"/>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Regular" charset="0"/>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Regular" charset="0"/>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Regular" charset="0"/>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25" b="0" i="0" kern="1200">
          <a:solidFill>
            <a:schemeClr val="tx1"/>
          </a:solidFill>
          <a:latin typeface="Helvetica Regular" charset="0"/>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25" b="0" i="0" kern="1200">
          <a:solidFill>
            <a:schemeClr val="tx1"/>
          </a:solidFill>
          <a:latin typeface="Helvetica Regular" charset="0"/>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5579" rtl="0" eaLnBrk="1" latinLnBrk="0" hangingPunct="1">
        <a:defRPr sz="1425" kern="1200">
          <a:solidFill>
            <a:schemeClr val="tx1"/>
          </a:solidFill>
          <a:latin typeface="+mn-lt"/>
          <a:ea typeface="+mn-ea"/>
          <a:cs typeface="+mn-cs"/>
        </a:defRPr>
      </a:lvl1pPr>
      <a:lvl2pPr marL="342785" algn="l" defTabSz="685579" rtl="0" eaLnBrk="1" latinLnBrk="0" hangingPunct="1">
        <a:defRPr sz="1425" kern="1200">
          <a:solidFill>
            <a:schemeClr val="tx1"/>
          </a:solidFill>
          <a:latin typeface="+mn-lt"/>
          <a:ea typeface="+mn-ea"/>
          <a:cs typeface="+mn-cs"/>
        </a:defRPr>
      </a:lvl2pPr>
      <a:lvl3pPr marL="685579" algn="l" defTabSz="685579" rtl="0" eaLnBrk="1" latinLnBrk="0" hangingPunct="1">
        <a:defRPr sz="1425" kern="1200">
          <a:solidFill>
            <a:schemeClr val="tx1"/>
          </a:solidFill>
          <a:latin typeface="+mn-lt"/>
          <a:ea typeface="+mn-ea"/>
          <a:cs typeface="+mn-cs"/>
        </a:defRPr>
      </a:lvl3pPr>
      <a:lvl4pPr marL="1028369" algn="l" defTabSz="685579" rtl="0" eaLnBrk="1" latinLnBrk="0" hangingPunct="1">
        <a:defRPr sz="1425" kern="1200">
          <a:solidFill>
            <a:schemeClr val="tx1"/>
          </a:solidFill>
          <a:latin typeface="+mn-lt"/>
          <a:ea typeface="+mn-ea"/>
          <a:cs typeface="+mn-cs"/>
        </a:defRPr>
      </a:lvl4pPr>
      <a:lvl5pPr marL="1371158" algn="l" defTabSz="685579" rtl="0" eaLnBrk="1" latinLnBrk="0" hangingPunct="1">
        <a:defRPr sz="1425" kern="1200">
          <a:solidFill>
            <a:schemeClr val="tx1"/>
          </a:solidFill>
          <a:latin typeface="+mn-lt"/>
          <a:ea typeface="+mn-ea"/>
          <a:cs typeface="+mn-cs"/>
        </a:defRPr>
      </a:lvl5pPr>
      <a:lvl6pPr marL="1713953" algn="l" defTabSz="685579" rtl="0" eaLnBrk="1" latinLnBrk="0" hangingPunct="1">
        <a:defRPr sz="1425" kern="1200">
          <a:solidFill>
            <a:schemeClr val="tx1"/>
          </a:solidFill>
          <a:latin typeface="+mn-lt"/>
          <a:ea typeface="+mn-ea"/>
          <a:cs typeface="+mn-cs"/>
        </a:defRPr>
      </a:lvl6pPr>
      <a:lvl7pPr marL="2056736" algn="l" defTabSz="685579" rtl="0" eaLnBrk="1" latinLnBrk="0" hangingPunct="1">
        <a:defRPr sz="1425" kern="1200">
          <a:solidFill>
            <a:schemeClr val="tx1"/>
          </a:solidFill>
          <a:latin typeface="+mn-lt"/>
          <a:ea typeface="+mn-ea"/>
          <a:cs typeface="+mn-cs"/>
        </a:defRPr>
      </a:lvl7pPr>
      <a:lvl8pPr marL="2399520" algn="l" defTabSz="685579" rtl="0" eaLnBrk="1" latinLnBrk="0" hangingPunct="1">
        <a:defRPr sz="1425" kern="1200">
          <a:solidFill>
            <a:schemeClr val="tx1"/>
          </a:solidFill>
          <a:latin typeface="+mn-lt"/>
          <a:ea typeface="+mn-ea"/>
          <a:cs typeface="+mn-cs"/>
        </a:defRPr>
      </a:lvl8pPr>
      <a:lvl9pPr marL="2742305" algn="l" defTabSz="685579" rtl="0" eaLnBrk="1" latinLnBrk="0" hangingPunct="1">
        <a:defRPr sz="142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5771" tIns="34289" rIns="65771" bIns="34289"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5771" tIns="34289" rIns="65771" bIns="34289"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5771" tIns="34289" rIns="65771" bIns="34289" rtlCol="0" anchor="ctr"/>
          <a:lstStyle>
            <a:lvl1pPr algn="l">
              <a:defRPr sz="900" b="0" i="0">
                <a:solidFill>
                  <a:schemeClr val="tx1">
                    <a:tint val="75000"/>
                  </a:schemeClr>
                </a:solidFill>
                <a:latin typeface="Century Gothic Regular" charset="0"/>
              </a:defRPr>
            </a:lvl1pPr>
          </a:lstStyle>
          <a:p>
            <a:pPr defTabSz="654575"/>
            <a:fld id="{CDE90E05-8221-4670-AF26-6BBB5734285E}" type="datetimeFigureOut">
              <a:rPr lang="en-US" smtClean="0">
                <a:solidFill>
                  <a:srgbClr val="FFFFFF">
                    <a:tint val="75000"/>
                  </a:srgbClr>
                </a:solidFill>
              </a:rPr>
              <a:pPr defTabSz="654575"/>
              <a:t>10/31/2016</a:t>
            </a:fld>
            <a:endParaRPr lang="en-US" dirty="0">
              <a:solidFill>
                <a:srgbClr val="FFFFFF">
                  <a:tint val="75000"/>
                </a:srgb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5771" tIns="34289" rIns="65771" bIns="34289" rtlCol="0" anchor="ctr"/>
          <a:lstStyle>
            <a:lvl1pPr algn="ctr">
              <a:defRPr sz="900" b="0" i="0">
                <a:solidFill>
                  <a:schemeClr val="tx1">
                    <a:tint val="75000"/>
                  </a:schemeClr>
                </a:solidFill>
                <a:latin typeface="Century Gothic Regular" charset="0"/>
              </a:defRPr>
            </a:lvl1pPr>
          </a:lstStyle>
          <a:p>
            <a:pPr defTabSz="654575"/>
            <a:endParaRPr lang="en-US" dirty="0">
              <a:solidFill>
                <a:srgbClr val="FFFFFF">
                  <a:tint val="75000"/>
                </a:srgb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5771" tIns="34289" rIns="65771" bIns="34289" rtlCol="0" anchor="ctr"/>
          <a:lstStyle>
            <a:lvl1pPr algn="r">
              <a:defRPr sz="900" b="0" i="0">
                <a:solidFill>
                  <a:schemeClr val="tx1">
                    <a:tint val="75000"/>
                  </a:schemeClr>
                </a:solidFill>
                <a:latin typeface="Century Gothic Regular" charset="0"/>
              </a:defRPr>
            </a:lvl1pPr>
          </a:lstStyle>
          <a:p>
            <a:pPr defTabSz="654575"/>
            <a:fld id="{22ECDDF0-F688-4C7E-94C5-A0EFC4BE057C}" type="slidenum">
              <a:rPr lang="en-US" smtClean="0">
                <a:solidFill>
                  <a:srgbClr val="FFFFFF">
                    <a:tint val="75000"/>
                  </a:srgbClr>
                </a:solidFill>
              </a:rPr>
              <a:pPr defTabSz="654575"/>
              <a:t>‹#›</a:t>
            </a:fld>
            <a:endParaRPr lang="en-US" dirty="0">
              <a:solidFill>
                <a:srgbClr val="FFFFFF">
                  <a:tint val="75000"/>
                </a:srgbClr>
              </a:solidFill>
            </a:endParaRPr>
          </a:p>
        </p:txBody>
      </p:sp>
    </p:spTree>
    <p:extLst>
      <p:ext uri="{BB962C8B-B14F-4D97-AF65-F5344CB8AC3E}">
        <p14:creationId xmlns:p14="http://schemas.microsoft.com/office/powerpoint/2010/main" val="956838348"/>
      </p:ext>
    </p:extLst>
  </p:cSld>
  <p:clrMap bg1="lt1" tx1="dk1" bg2="lt2" tx2="dk2" accent1="accent1" accent2="accent2" accent3="accent3" accent4="accent4" accent5="accent5" accent6="accent6" hlink="hlink" folHlink="folHlink"/>
  <p:sldLayoutIdLst>
    <p:sldLayoutId id="2147484599" r:id="rId1"/>
  </p:sldLayoutIdLst>
  <p:txStyles>
    <p:titleStyle>
      <a:lvl1pPr algn="l" defTabSz="654575" rtl="0" eaLnBrk="1" latinLnBrk="0" hangingPunct="1">
        <a:lnSpc>
          <a:spcPct val="90000"/>
        </a:lnSpc>
        <a:spcBef>
          <a:spcPct val="0"/>
        </a:spcBef>
        <a:buNone/>
        <a:defRPr sz="3300" b="0" i="0" kern="1200">
          <a:solidFill>
            <a:schemeClr val="tx1"/>
          </a:solidFill>
          <a:latin typeface="Century Gothic Regular" charset="0"/>
          <a:ea typeface="+mj-ea"/>
          <a:cs typeface="+mj-cs"/>
        </a:defRPr>
      </a:lvl1pPr>
    </p:titleStyle>
    <p:bodyStyle>
      <a:lvl1pPr marL="163954" indent="-163954" algn="l" defTabSz="654575" rtl="0" eaLnBrk="1" latinLnBrk="0" hangingPunct="1">
        <a:lnSpc>
          <a:spcPct val="90000"/>
        </a:lnSpc>
        <a:spcBef>
          <a:spcPts val="750"/>
        </a:spcBef>
        <a:buFont typeface="Arial" panose="020B0604020202020204" pitchFamily="34" charset="0"/>
        <a:buChar char="•"/>
        <a:defRPr sz="2100" b="0" i="0" kern="1200">
          <a:solidFill>
            <a:schemeClr val="tx1"/>
          </a:solidFill>
          <a:latin typeface="Century Gothic Regular" charset="0"/>
          <a:ea typeface="+mn-ea"/>
          <a:cs typeface="+mn-cs"/>
        </a:defRPr>
      </a:lvl1pPr>
      <a:lvl2pPr marL="491861" indent="-163954" algn="l" defTabSz="654575" rtl="0" eaLnBrk="1" latinLnBrk="0" hangingPunct="1">
        <a:lnSpc>
          <a:spcPct val="90000"/>
        </a:lnSpc>
        <a:spcBef>
          <a:spcPts val="375"/>
        </a:spcBef>
        <a:buFont typeface="Arial" panose="020B0604020202020204" pitchFamily="34" charset="0"/>
        <a:buChar char="•"/>
        <a:defRPr sz="1800" b="0" i="0" kern="1200">
          <a:solidFill>
            <a:schemeClr val="tx1"/>
          </a:solidFill>
          <a:latin typeface="Century Gothic Regular" charset="0"/>
          <a:ea typeface="+mn-ea"/>
          <a:cs typeface="+mn-cs"/>
        </a:defRPr>
      </a:lvl2pPr>
      <a:lvl3pPr marL="817895" indent="-163954" algn="l" defTabSz="654575" rtl="0" eaLnBrk="1" latinLnBrk="0" hangingPunct="1">
        <a:lnSpc>
          <a:spcPct val="90000"/>
        </a:lnSpc>
        <a:spcBef>
          <a:spcPts val="375"/>
        </a:spcBef>
        <a:buFont typeface="Arial" panose="020B0604020202020204" pitchFamily="34" charset="0"/>
        <a:buChar char="•"/>
        <a:defRPr sz="1500" b="0" i="0" kern="1200">
          <a:solidFill>
            <a:schemeClr val="tx1"/>
          </a:solidFill>
          <a:latin typeface="Century Gothic Regular" charset="0"/>
          <a:ea typeface="+mn-ea"/>
          <a:cs typeface="+mn-cs"/>
        </a:defRPr>
      </a:lvl3pPr>
      <a:lvl4pPr marL="1145139" indent="-163954" algn="l" defTabSz="654575" rtl="0" eaLnBrk="1" latinLnBrk="0" hangingPunct="1">
        <a:lnSpc>
          <a:spcPct val="90000"/>
        </a:lnSpc>
        <a:spcBef>
          <a:spcPts val="375"/>
        </a:spcBef>
        <a:buFont typeface="Arial" panose="020B0604020202020204" pitchFamily="34" charset="0"/>
        <a:buChar char="•"/>
        <a:defRPr sz="1400" b="0" i="0" kern="1200">
          <a:solidFill>
            <a:schemeClr val="tx1"/>
          </a:solidFill>
          <a:latin typeface="Century Gothic Regular" charset="0"/>
          <a:ea typeface="+mn-ea"/>
          <a:cs typeface="+mn-cs"/>
        </a:defRPr>
      </a:lvl4pPr>
      <a:lvl5pPr marL="1472573" indent="-163954" algn="l" defTabSz="654575" rtl="0" eaLnBrk="1" latinLnBrk="0" hangingPunct="1">
        <a:lnSpc>
          <a:spcPct val="90000"/>
        </a:lnSpc>
        <a:spcBef>
          <a:spcPts val="375"/>
        </a:spcBef>
        <a:buFont typeface="Arial" panose="020B0604020202020204" pitchFamily="34" charset="0"/>
        <a:buChar char="•"/>
        <a:defRPr sz="1400" b="0" i="0" kern="1200">
          <a:solidFill>
            <a:schemeClr val="tx1"/>
          </a:solidFill>
          <a:latin typeface="Century Gothic Regular" charset="0"/>
          <a:ea typeface="+mn-ea"/>
          <a:cs typeface="+mn-cs"/>
        </a:defRPr>
      </a:lvl5pPr>
      <a:lvl6pPr marL="1800074" indent="-163954" algn="l" defTabSz="6545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127064" indent="-163954" algn="l" defTabSz="6545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454260" indent="-163954" algn="l" defTabSz="6545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781581" indent="-163954" algn="l" defTabSz="65457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54575" rtl="0" eaLnBrk="1" latinLnBrk="0" hangingPunct="1">
        <a:defRPr sz="1400" kern="1200">
          <a:solidFill>
            <a:schemeClr val="tx1"/>
          </a:solidFill>
          <a:latin typeface="+mn-lt"/>
          <a:ea typeface="+mn-ea"/>
          <a:cs typeface="+mn-cs"/>
        </a:defRPr>
      </a:lvl1pPr>
      <a:lvl2pPr marL="327032" algn="l" defTabSz="654575" rtl="0" eaLnBrk="1" latinLnBrk="0" hangingPunct="1">
        <a:defRPr sz="1400" kern="1200">
          <a:solidFill>
            <a:schemeClr val="tx1"/>
          </a:solidFill>
          <a:latin typeface="+mn-lt"/>
          <a:ea typeface="+mn-ea"/>
          <a:cs typeface="+mn-cs"/>
        </a:defRPr>
      </a:lvl2pPr>
      <a:lvl3pPr marL="654575" algn="l" defTabSz="654575" rtl="0" eaLnBrk="1" latinLnBrk="0" hangingPunct="1">
        <a:defRPr sz="1400" kern="1200">
          <a:solidFill>
            <a:schemeClr val="tx1"/>
          </a:solidFill>
          <a:latin typeface="+mn-lt"/>
          <a:ea typeface="+mn-ea"/>
          <a:cs typeface="+mn-cs"/>
        </a:defRPr>
      </a:lvl3pPr>
      <a:lvl4pPr marL="982118" algn="l" defTabSz="654575" rtl="0" eaLnBrk="1" latinLnBrk="0" hangingPunct="1">
        <a:defRPr sz="1400" kern="1200">
          <a:solidFill>
            <a:schemeClr val="tx1"/>
          </a:solidFill>
          <a:latin typeface="+mn-lt"/>
          <a:ea typeface="+mn-ea"/>
          <a:cs typeface="+mn-cs"/>
        </a:defRPr>
      </a:lvl4pPr>
      <a:lvl5pPr marL="1309268" algn="l" defTabSz="654575" rtl="0" eaLnBrk="1" latinLnBrk="0" hangingPunct="1">
        <a:defRPr sz="1400" kern="1200">
          <a:solidFill>
            <a:schemeClr val="tx1"/>
          </a:solidFill>
          <a:latin typeface="+mn-lt"/>
          <a:ea typeface="+mn-ea"/>
          <a:cs typeface="+mn-cs"/>
        </a:defRPr>
      </a:lvl5pPr>
      <a:lvl6pPr marL="1636248" algn="l" defTabSz="654575" rtl="0" eaLnBrk="1" latinLnBrk="0" hangingPunct="1">
        <a:defRPr sz="1400" kern="1200">
          <a:solidFill>
            <a:schemeClr val="tx1"/>
          </a:solidFill>
          <a:latin typeface="+mn-lt"/>
          <a:ea typeface="+mn-ea"/>
          <a:cs typeface="+mn-cs"/>
        </a:defRPr>
      </a:lvl6pPr>
      <a:lvl7pPr marL="1963308" algn="l" defTabSz="654575" rtl="0" eaLnBrk="1" latinLnBrk="0" hangingPunct="1">
        <a:defRPr sz="1400" kern="1200">
          <a:solidFill>
            <a:schemeClr val="tx1"/>
          </a:solidFill>
          <a:latin typeface="+mn-lt"/>
          <a:ea typeface="+mn-ea"/>
          <a:cs typeface="+mn-cs"/>
        </a:defRPr>
      </a:lvl7pPr>
      <a:lvl8pPr marL="2290682" algn="l" defTabSz="654575" rtl="0" eaLnBrk="1" latinLnBrk="0" hangingPunct="1">
        <a:defRPr sz="1400" kern="1200">
          <a:solidFill>
            <a:schemeClr val="tx1"/>
          </a:solidFill>
          <a:latin typeface="+mn-lt"/>
          <a:ea typeface="+mn-ea"/>
          <a:cs typeface="+mn-cs"/>
        </a:defRPr>
      </a:lvl8pPr>
      <a:lvl9pPr marL="2617829" algn="l" defTabSz="654575"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4742" tIns="34289" rIns="64742"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4742" tIns="34289" rIns="64742"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4742" tIns="34289" rIns="64742" bIns="34289" rtlCol="0" anchor="ctr"/>
          <a:lstStyle>
            <a:lvl1pPr algn="l">
              <a:defRPr sz="900">
                <a:solidFill>
                  <a:schemeClr val="tx1">
                    <a:tint val="75000"/>
                  </a:schemeClr>
                </a:solidFill>
              </a:defRPr>
            </a:lvl1pPr>
          </a:lstStyle>
          <a:p>
            <a:pPr defTabSz="643599"/>
            <a:fld id="{CDE90E05-8221-4670-AF26-6BBB5734285E}" type="datetimeFigureOut">
              <a:rPr lang="en-US" smtClean="0">
                <a:solidFill>
                  <a:srgbClr val="FFFFFF">
                    <a:tint val="75000"/>
                  </a:srgbClr>
                </a:solidFill>
              </a:rPr>
              <a:pPr defTabSz="643599"/>
              <a:t>10/31/2016</a:t>
            </a:fld>
            <a:endParaRPr lang="en-US">
              <a:solidFill>
                <a:srgbClr val="FFFFFF">
                  <a:tint val="75000"/>
                </a:srgb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4742" tIns="34289" rIns="64742" bIns="34289" rtlCol="0" anchor="ctr"/>
          <a:lstStyle>
            <a:lvl1pPr algn="ctr">
              <a:defRPr sz="900">
                <a:solidFill>
                  <a:schemeClr val="tx1">
                    <a:tint val="75000"/>
                  </a:schemeClr>
                </a:solidFill>
              </a:defRPr>
            </a:lvl1pPr>
          </a:lstStyle>
          <a:p>
            <a:pPr defTabSz="643599"/>
            <a:endParaRPr lang="en-US">
              <a:solidFill>
                <a:srgbClr val="FFFFFF">
                  <a:tint val="75000"/>
                </a:srgb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4742" tIns="34289" rIns="64742" bIns="34289" rtlCol="0" anchor="ctr"/>
          <a:lstStyle>
            <a:lvl1pPr algn="r">
              <a:defRPr sz="900">
                <a:solidFill>
                  <a:schemeClr val="tx1">
                    <a:tint val="75000"/>
                  </a:schemeClr>
                </a:solidFill>
              </a:defRPr>
            </a:lvl1pPr>
          </a:lstStyle>
          <a:p>
            <a:pPr defTabSz="643599"/>
            <a:fld id="{22ECDDF0-F688-4C7E-94C5-A0EFC4BE057C}" type="slidenum">
              <a:rPr lang="en-US" smtClean="0">
                <a:solidFill>
                  <a:srgbClr val="FFFFFF">
                    <a:tint val="75000"/>
                  </a:srgbClr>
                </a:solidFill>
              </a:rPr>
              <a:pPr defTabSz="643599"/>
              <a:t>‹#›</a:t>
            </a:fld>
            <a:endParaRPr lang="en-US">
              <a:solidFill>
                <a:srgbClr val="FFFFFF">
                  <a:tint val="75000"/>
                </a:srgbClr>
              </a:solidFill>
            </a:endParaRPr>
          </a:p>
        </p:txBody>
      </p:sp>
    </p:spTree>
    <p:extLst>
      <p:ext uri="{BB962C8B-B14F-4D97-AF65-F5344CB8AC3E}">
        <p14:creationId xmlns:p14="http://schemas.microsoft.com/office/powerpoint/2010/main" val="1748475515"/>
      </p:ext>
    </p:extLst>
  </p:cSld>
  <p:clrMap bg1="lt1" tx1="dk1" bg2="lt2" tx2="dk2" accent1="accent1" accent2="accent2" accent3="accent3" accent4="accent4" accent5="accent5" accent6="accent6" hlink="hlink" folHlink="folHlink"/>
  <p:sldLayoutIdLst>
    <p:sldLayoutId id="2147484797" r:id="rId1"/>
  </p:sldLayoutIdLst>
  <p:txStyles>
    <p:titleStyle>
      <a:lvl1pPr algn="l" defTabSz="64359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1210" indent="-161210" algn="l" defTabSz="64359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483629" indent="-161210" algn="l" defTabSz="64359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04037" indent="-161210" algn="l" defTabSz="64359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25754" indent="-161210" algn="l" defTabSz="64359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447877" indent="-161210" algn="l" defTabSz="64359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769332" indent="-161210" algn="l" defTabSz="64359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090973" indent="-161210" algn="l" defTabSz="64359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412782" indent="-161210" algn="l" defTabSz="64359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734257" indent="-161210" algn="l" defTabSz="64359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43599" rtl="0" eaLnBrk="1" latinLnBrk="0" hangingPunct="1">
        <a:defRPr sz="1400" kern="1200">
          <a:solidFill>
            <a:schemeClr val="tx1"/>
          </a:solidFill>
          <a:latin typeface="+mn-lt"/>
          <a:ea typeface="+mn-ea"/>
          <a:cs typeface="+mn-cs"/>
        </a:defRPr>
      </a:lvl1pPr>
      <a:lvl2pPr marL="321544" algn="l" defTabSz="643599" rtl="0" eaLnBrk="1" latinLnBrk="0" hangingPunct="1">
        <a:defRPr sz="1400" kern="1200">
          <a:solidFill>
            <a:schemeClr val="tx1"/>
          </a:solidFill>
          <a:latin typeface="+mn-lt"/>
          <a:ea typeface="+mn-ea"/>
          <a:cs typeface="+mn-cs"/>
        </a:defRPr>
      </a:lvl2pPr>
      <a:lvl3pPr marL="643599" algn="l" defTabSz="643599" rtl="0" eaLnBrk="1" latinLnBrk="0" hangingPunct="1">
        <a:defRPr sz="1400" kern="1200">
          <a:solidFill>
            <a:schemeClr val="tx1"/>
          </a:solidFill>
          <a:latin typeface="+mn-lt"/>
          <a:ea typeface="+mn-ea"/>
          <a:cs typeface="+mn-cs"/>
        </a:defRPr>
      </a:lvl3pPr>
      <a:lvl4pPr marL="965654" algn="l" defTabSz="643599" rtl="0" eaLnBrk="1" latinLnBrk="0" hangingPunct="1">
        <a:defRPr sz="1400" kern="1200">
          <a:solidFill>
            <a:schemeClr val="tx1"/>
          </a:solidFill>
          <a:latin typeface="+mn-lt"/>
          <a:ea typeface="+mn-ea"/>
          <a:cs typeface="+mn-cs"/>
        </a:defRPr>
      </a:lvl4pPr>
      <a:lvl5pPr marL="1286883" algn="l" defTabSz="643599" rtl="0" eaLnBrk="1" latinLnBrk="0" hangingPunct="1">
        <a:defRPr sz="1400" kern="1200">
          <a:solidFill>
            <a:schemeClr val="tx1"/>
          </a:solidFill>
          <a:latin typeface="+mn-lt"/>
          <a:ea typeface="+mn-ea"/>
          <a:cs typeface="+mn-cs"/>
        </a:defRPr>
      </a:lvl5pPr>
      <a:lvl6pPr marL="1608530" algn="l" defTabSz="643599" rtl="0" eaLnBrk="1" latinLnBrk="0" hangingPunct="1">
        <a:defRPr sz="1400" kern="1200">
          <a:solidFill>
            <a:schemeClr val="tx1"/>
          </a:solidFill>
          <a:latin typeface="+mn-lt"/>
          <a:ea typeface="+mn-ea"/>
          <a:cs typeface="+mn-cs"/>
        </a:defRPr>
      </a:lvl6pPr>
      <a:lvl7pPr marL="1930208" algn="l" defTabSz="643599" rtl="0" eaLnBrk="1" latinLnBrk="0" hangingPunct="1">
        <a:defRPr sz="1400" kern="1200">
          <a:solidFill>
            <a:schemeClr val="tx1"/>
          </a:solidFill>
          <a:latin typeface="+mn-lt"/>
          <a:ea typeface="+mn-ea"/>
          <a:cs typeface="+mn-cs"/>
        </a:defRPr>
      </a:lvl7pPr>
      <a:lvl8pPr marL="2251640" algn="l" defTabSz="643599" rtl="0" eaLnBrk="1" latinLnBrk="0" hangingPunct="1">
        <a:defRPr sz="1400" kern="1200">
          <a:solidFill>
            <a:schemeClr val="tx1"/>
          </a:solidFill>
          <a:latin typeface="+mn-lt"/>
          <a:ea typeface="+mn-ea"/>
          <a:cs typeface="+mn-cs"/>
        </a:defRPr>
      </a:lvl8pPr>
      <a:lvl9pPr marL="2573376" algn="l" defTabSz="64359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1.xml"/><Relationship Id="rId5" Type="http://schemas.openxmlformats.org/officeDocument/2006/relationships/image" Target="../media/image31.tiff"/><Relationship Id="rId4" Type="http://schemas.openxmlformats.org/officeDocument/2006/relationships/image" Target="../media/image30.tiff"/></Relationships>
</file>

<file path=ppt/slides/_rels/slide1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5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4.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1.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4.png"/><Relationship Id="rId1" Type="http://schemas.openxmlformats.org/officeDocument/2006/relationships/slideLayout" Target="../slideLayouts/slideLayout89.xml"/><Relationship Id="rId5" Type="http://schemas.openxmlformats.org/officeDocument/2006/relationships/image" Target="../media/image54.jpeg"/><Relationship Id="rId4" Type="http://schemas.openxmlformats.org/officeDocument/2006/relationships/image" Target="../media/image53.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gif"/><Relationship Id="rId17" Type="http://schemas.openxmlformats.org/officeDocument/2006/relationships/image" Target="../media/image70.png"/><Relationship Id="rId2" Type="http://schemas.openxmlformats.org/officeDocument/2006/relationships/image" Target="../media/image55.jpeg"/><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32.xml"/><Relationship Id="rId6" Type="http://schemas.openxmlformats.org/officeDocument/2006/relationships/image" Target="../media/image59.gif"/><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jp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5.png"/><Relationship Id="rId7" Type="http://schemas.openxmlformats.org/officeDocument/2006/relationships/image" Target="../media/image82.jpg"/><Relationship Id="rId12"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image" Target="../media/image81.jpg"/><Relationship Id="rId11" Type="http://schemas.openxmlformats.org/officeDocument/2006/relationships/image" Target="../media/image86.png"/><Relationship Id="rId5" Type="http://schemas.openxmlformats.org/officeDocument/2006/relationships/image" Target="../media/image80.jpg"/><Relationship Id="rId10" Type="http://schemas.openxmlformats.org/officeDocument/2006/relationships/image" Target="../media/image85.jpg"/><Relationship Id="rId4" Type="http://schemas.openxmlformats.org/officeDocument/2006/relationships/image" Target="../media/image79.png"/><Relationship Id="rId9" Type="http://schemas.openxmlformats.org/officeDocument/2006/relationships/image" Target="../media/image84.jpeg"/></Relationships>
</file>

<file path=ppt/slides/_rels/slide2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18.tiff"/><Relationship Id="rId13" Type="http://schemas.openxmlformats.org/officeDocument/2006/relationships/image" Target="../media/image23.tiff"/><Relationship Id="rId3" Type="http://schemas.openxmlformats.org/officeDocument/2006/relationships/image" Target="../media/image15.png"/><Relationship Id="rId7" Type="http://schemas.microsoft.com/office/2007/relationships/hdphoto" Target="../media/hdphoto3.wdp"/><Relationship Id="rId12" Type="http://schemas.openxmlformats.org/officeDocument/2006/relationships/image" Target="../media/image22.tiff"/><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17.png"/><Relationship Id="rId11" Type="http://schemas.openxmlformats.org/officeDocument/2006/relationships/image" Target="../media/image21.tiff"/><Relationship Id="rId5" Type="http://schemas.openxmlformats.org/officeDocument/2006/relationships/image" Target="../media/image16.tiff"/><Relationship Id="rId15" Type="http://schemas.openxmlformats.org/officeDocument/2006/relationships/image" Target="../media/image25.tiff"/><Relationship Id="rId10" Type="http://schemas.openxmlformats.org/officeDocument/2006/relationships/image" Target="../media/image20.tiff"/><Relationship Id="rId4" Type="http://schemas.microsoft.com/office/2007/relationships/hdphoto" Target="../media/hdphoto2.wdp"/><Relationship Id="rId9" Type="http://schemas.openxmlformats.org/officeDocument/2006/relationships/image" Target="../media/image19.tiff"/><Relationship Id="rId14" Type="http://schemas.openxmlformats.org/officeDocument/2006/relationships/image" Target="../media/image24.tiff"/></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092" y="-12762"/>
            <a:ext cx="9158092" cy="4443413"/>
          </a:xfrm>
          <a:prstGeom prst="rect">
            <a:avLst/>
          </a:prstGeom>
        </p:spPr>
      </p:pic>
      <p:sp>
        <p:nvSpPr>
          <p:cNvPr id="5" name="Rectangle 4"/>
          <p:cNvSpPr/>
          <p:nvPr/>
        </p:nvSpPr>
        <p:spPr>
          <a:xfrm>
            <a:off x="-14092" y="3923237"/>
            <a:ext cx="9158092" cy="1220265"/>
          </a:xfrm>
          <a:prstGeom prst="rect">
            <a:avLst/>
          </a:prstGeom>
          <a:solidFill>
            <a:srgbClr val="0070C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499" tIns="34289" rIns="68499" bIns="34289"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4882"/>
            <a:endParaRPr lang="en-US" sz="1350" dirty="0">
              <a:solidFill>
                <a:prstClr val="white"/>
              </a:solidFill>
              <a:latin typeface="Calibri"/>
            </a:endParaRPr>
          </a:p>
        </p:txBody>
      </p:sp>
      <p:sp>
        <p:nvSpPr>
          <p:cNvPr id="6" name="TextBox 5"/>
          <p:cNvSpPr txBox="1"/>
          <p:nvPr/>
        </p:nvSpPr>
        <p:spPr>
          <a:xfrm>
            <a:off x="-14092" y="4214152"/>
            <a:ext cx="9162789" cy="484746"/>
          </a:xfrm>
          <a:prstGeom prst="rect">
            <a:avLst/>
          </a:prstGeom>
          <a:noFill/>
        </p:spPr>
        <p:txBody>
          <a:bodyPr wrap="square" lIns="68499" tIns="34289" rIns="68499" bIns="34289"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pPr>
            <a:r>
              <a:rPr lang="en-US" sz="3000" spc="150" dirty="0" err="1">
                <a:solidFill>
                  <a:srgbClr val="FFFFFF"/>
                </a:solidFill>
                <a:latin typeface="Helvetica Regular" charset="0"/>
                <a:cs typeface="Helvetica Regular" charset="0"/>
              </a:rPr>
              <a:t>maWebcenter</a:t>
            </a:r>
            <a:r>
              <a:rPr lang="en-US" sz="3000" spc="150" dirty="0">
                <a:solidFill>
                  <a:srgbClr val="FFFFFF"/>
                </a:solidFill>
                <a:latin typeface="Helvetica Regular" charset="0"/>
                <a:cs typeface="Helvetica Regular" charset="0"/>
              </a:rPr>
              <a:t> and Shopping Annuity</a:t>
            </a:r>
          </a:p>
        </p:txBody>
      </p:sp>
      <p:sp>
        <p:nvSpPr>
          <p:cNvPr id="7" name="Rectangle 6"/>
          <p:cNvSpPr/>
          <p:nvPr/>
        </p:nvSpPr>
        <p:spPr>
          <a:xfrm>
            <a:off x="843266" y="3934417"/>
            <a:ext cx="785619" cy="992577"/>
          </a:xfrm>
          <a:prstGeom prst="rect">
            <a:avLst/>
          </a:prstGeom>
        </p:spPr>
        <p:txBody>
          <a:bodyPr wrap="square" lIns="68499" tIns="34289" rIns="68499" bIns="3428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0" dirty="0">
                <a:solidFill>
                  <a:srgbClr val="FFFFFF"/>
                </a:solidFill>
                <a:latin typeface="Helvetica Regular" charset="0"/>
                <a:cs typeface="Helvetica Regular" charset="0"/>
              </a:rPr>
              <a:t>[</a:t>
            </a:r>
          </a:p>
        </p:txBody>
      </p:sp>
      <p:sp>
        <p:nvSpPr>
          <p:cNvPr id="8" name="Rectangle 7"/>
          <p:cNvSpPr/>
          <p:nvPr/>
        </p:nvSpPr>
        <p:spPr>
          <a:xfrm flipH="1">
            <a:off x="7906018" y="3934416"/>
            <a:ext cx="726572" cy="992577"/>
          </a:xfrm>
          <a:prstGeom prst="rect">
            <a:avLst/>
          </a:prstGeom>
        </p:spPr>
        <p:txBody>
          <a:bodyPr wrap="square" lIns="68499" tIns="34289" rIns="68499" bIns="3428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0" dirty="0">
                <a:solidFill>
                  <a:srgbClr val="FFFFFF"/>
                </a:solidFill>
                <a:latin typeface="Helvetica Regular" charset="0"/>
                <a:cs typeface="Helvetica Regular" charset="0"/>
              </a:rPr>
              <a:t>]</a:t>
            </a:r>
          </a:p>
        </p:txBody>
      </p:sp>
      <p:sp>
        <p:nvSpPr>
          <p:cNvPr id="9" name="TextBox 11"/>
          <p:cNvSpPr txBox="1"/>
          <p:nvPr/>
        </p:nvSpPr>
        <p:spPr>
          <a:xfrm>
            <a:off x="4697" y="4701743"/>
            <a:ext cx="9162789" cy="276997"/>
          </a:xfrm>
          <a:prstGeom prst="rect">
            <a:avLst/>
          </a:prstGeom>
          <a:noFill/>
        </p:spPr>
        <p:txBody>
          <a:bodyPr wrap="square" lIns="68499" tIns="34289" rIns="68499" bIns="34289"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pPr>
            <a:r>
              <a:rPr lang="en-US" sz="1500" b="1" spc="150" dirty="0">
                <a:solidFill>
                  <a:srgbClr val="FFFFFF"/>
                </a:solidFill>
                <a:latin typeface="Helvetica Regular" charset="0"/>
                <a:cs typeface="Helvetica Regular" charset="0"/>
              </a:rPr>
              <a:t>Market Singapore Leadership School Oct 2016</a:t>
            </a:r>
          </a:p>
        </p:txBody>
      </p:sp>
    </p:spTree>
    <p:extLst>
      <p:ext uri="{BB962C8B-B14F-4D97-AF65-F5344CB8AC3E}">
        <p14:creationId xmlns:p14="http://schemas.microsoft.com/office/powerpoint/2010/main" val="3947609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831222"/>
            <a:ext cx="9220200" cy="3300413"/>
          </a:xfrm>
          <a:prstGeom prst="rect">
            <a:avLst/>
          </a:prstGeom>
          <a:solidFill>
            <a:schemeClr val="tx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6" tIns="45683" rIns="91366" bIns="45683" rtlCol="0" anchor="ctr"/>
          <a:lstStyle/>
          <a:p>
            <a:pPr algn="ctr" defTabSz="913568"/>
            <a:endParaRPr lang="en-US" dirty="0">
              <a:solidFill>
                <a:prstClr val="white"/>
              </a:solidFill>
            </a:endParaRPr>
          </a:p>
        </p:txBody>
      </p:sp>
      <p:grpSp>
        <p:nvGrpSpPr>
          <p:cNvPr id="3" name="Group 2"/>
          <p:cNvGrpSpPr/>
          <p:nvPr/>
        </p:nvGrpSpPr>
        <p:grpSpPr>
          <a:xfrm>
            <a:off x="304800" y="1879607"/>
            <a:ext cx="8534400" cy="3047997"/>
            <a:chOff x="406400" y="1092204"/>
            <a:chExt cx="11379200" cy="4063996"/>
          </a:xfrm>
        </p:grpSpPr>
        <p:cxnSp>
          <p:nvCxnSpPr>
            <p:cNvPr id="4" name="Straight Connector 3"/>
            <p:cNvCxnSpPr/>
            <p:nvPr/>
          </p:nvCxnSpPr>
          <p:spPr>
            <a:xfrm>
              <a:off x="406400" y="3733800"/>
              <a:ext cx="113792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133600" y="2413000"/>
              <a:ext cx="0" cy="27432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165600" y="2413000"/>
              <a:ext cx="0" cy="27432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96000" y="2413000"/>
              <a:ext cx="0" cy="27432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128000" y="2413000"/>
              <a:ext cx="0" cy="27432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058400" y="2362200"/>
              <a:ext cx="0" cy="13716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06443" y="2787431"/>
              <a:ext cx="1727201" cy="590851"/>
            </a:xfrm>
            <a:prstGeom prst="rect">
              <a:avLst/>
            </a:prstGeom>
          </p:spPr>
          <p:txBody>
            <a:bodyPr wrap="square" lIns="91380" tIns="45690" rIns="91380" bIns="45690">
              <a:spAutoFit/>
            </a:bodyPr>
            <a:lstStyle/>
            <a:p>
              <a:pPr marL="0" lvl="1" algn="ctr" defTabSz="913568" eaLnBrk="0" hangingPunct="0">
                <a:lnSpc>
                  <a:spcPct val="80000"/>
                </a:lnSpc>
                <a:spcBef>
                  <a:spcPct val="20000"/>
                </a:spcBef>
              </a:pPr>
              <a:r>
                <a:rPr lang="en-US" sz="1425" b="1" dirty="0">
                  <a:solidFill>
                    <a:prstClr val="white"/>
                  </a:solidFill>
                </a:rPr>
                <a:t>Shopper </a:t>
              </a:r>
              <a:br>
                <a:rPr lang="en-US" sz="1425" b="1" dirty="0">
                  <a:solidFill>
                    <a:prstClr val="white"/>
                  </a:solidFill>
                </a:rPr>
              </a:br>
              <a:r>
                <a:rPr lang="en-US" sz="1425" b="1" dirty="0">
                  <a:solidFill>
                    <a:prstClr val="white"/>
                  </a:solidFill>
                </a:rPr>
                <a:t>wish list</a:t>
              </a:r>
            </a:p>
          </p:txBody>
        </p:sp>
        <p:sp>
          <p:nvSpPr>
            <p:cNvPr id="11" name="Rectangle 10"/>
            <p:cNvSpPr/>
            <p:nvPr/>
          </p:nvSpPr>
          <p:spPr>
            <a:xfrm>
              <a:off x="2133601" y="2762603"/>
              <a:ext cx="2032000" cy="590851"/>
            </a:xfrm>
            <a:prstGeom prst="rect">
              <a:avLst/>
            </a:prstGeom>
          </p:spPr>
          <p:txBody>
            <a:bodyPr wrap="square" lIns="91380" tIns="45690" rIns="91380" bIns="45690">
              <a:spAutoFit/>
            </a:bodyPr>
            <a:lstStyle/>
            <a:p>
              <a:pPr marL="0" lvl="1" algn="ctr" defTabSz="913568" eaLnBrk="0" hangingPunct="0">
                <a:lnSpc>
                  <a:spcPct val="80000"/>
                </a:lnSpc>
                <a:spcBef>
                  <a:spcPct val="20000"/>
                </a:spcBef>
              </a:pPr>
              <a:r>
                <a:rPr lang="en-US" sz="1425" b="1" dirty="0">
                  <a:solidFill>
                    <a:prstClr val="white"/>
                  </a:solidFill>
                </a:rPr>
                <a:t>Pan and zoom product image</a:t>
              </a:r>
            </a:p>
          </p:txBody>
        </p:sp>
        <p:sp>
          <p:nvSpPr>
            <p:cNvPr id="12" name="Rectangle 11"/>
            <p:cNvSpPr/>
            <p:nvPr/>
          </p:nvSpPr>
          <p:spPr>
            <a:xfrm>
              <a:off x="4165600" y="2787431"/>
              <a:ext cx="1930400" cy="590851"/>
            </a:xfrm>
            <a:prstGeom prst="rect">
              <a:avLst/>
            </a:prstGeom>
          </p:spPr>
          <p:txBody>
            <a:bodyPr wrap="square" lIns="91380" tIns="45690" rIns="91380" bIns="45690">
              <a:spAutoFit/>
            </a:bodyPr>
            <a:lstStyle/>
            <a:p>
              <a:pPr marL="0" lvl="1" algn="ctr" defTabSz="913568" eaLnBrk="0" hangingPunct="0">
                <a:lnSpc>
                  <a:spcPct val="80000"/>
                </a:lnSpc>
                <a:spcBef>
                  <a:spcPct val="20000"/>
                </a:spcBef>
              </a:pPr>
              <a:r>
                <a:rPr lang="en-US" sz="1425" b="1" dirty="0">
                  <a:solidFill>
                    <a:prstClr val="white"/>
                  </a:solidFill>
                </a:rPr>
                <a:t>Compare products</a:t>
              </a:r>
            </a:p>
          </p:txBody>
        </p:sp>
        <p:sp>
          <p:nvSpPr>
            <p:cNvPr id="13" name="Rectangle 12"/>
            <p:cNvSpPr/>
            <p:nvPr/>
          </p:nvSpPr>
          <p:spPr>
            <a:xfrm>
              <a:off x="6096031" y="2571023"/>
              <a:ext cx="2032001" cy="1058671"/>
            </a:xfrm>
            <a:prstGeom prst="rect">
              <a:avLst/>
            </a:prstGeom>
          </p:spPr>
          <p:txBody>
            <a:bodyPr wrap="square" lIns="91380" tIns="45690" rIns="91380" bIns="45690">
              <a:spAutoFit/>
            </a:bodyPr>
            <a:lstStyle/>
            <a:p>
              <a:pPr marL="0" lvl="1" algn="ctr" defTabSz="913568" eaLnBrk="0" hangingPunct="0">
                <a:lnSpc>
                  <a:spcPct val="80000"/>
                </a:lnSpc>
                <a:spcBef>
                  <a:spcPct val="20000"/>
                </a:spcBef>
              </a:pPr>
              <a:r>
                <a:rPr lang="en-US" sz="1425" b="1" dirty="0">
                  <a:solidFill>
                    <a:prstClr val="white"/>
                  </a:solidFill>
                </a:rPr>
                <a:t>Order history with easy “Reorder” feature</a:t>
              </a:r>
            </a:p>
          </p:txBody>
        </p:sp>
        <p:sp>
          <p:nvSpPr>
            <p:cNvPr id="14" name="Rectangle 13"/>
            <p:cNvSpPr/>
            <p:nvPr/>
          </p:nvSpPr>
          <p:spPr>
            <a:xfrm>
              <a:off x="8128000" y="2418361"/>
              <a:ext cx="1930400" cy="1292581"/>
            </a:xfrm>
            <a:prstGeom prst="rect">
              <a:avLst/>
            </a:prstGeom>
          </p:spPr>
          <p:txBody>
            <a:bodyPr wrap="square" lIns="91380" tIns="45690" rIns="91380" bIns="45690">
              <a:spAutoFit/>
            </a:bodyPr>
            <a:lstStyle/>
            <a:p>
              <a:pPr algn="ctr" defTabSz="913568"/>
              <a:r>
                <a:rPr lang="en-US" sz="1425" b="1" dirty="0">
                  <a:solidFill>
                    <a:prstClr val="white"/>
                  </a:solidFill>
                </a:rPr>
                <a:t>Configurable product options that adjust the sales price</a:t>
              </a:r>
              <a:endParaRPr lang="en-US" sz="1425" b="1" dirty="0">
                <a:solidFill>
                  <a:prstClr val="black"/>
                </a:solidFill>
              </a:endParaRPr>
            </a:p>
          </p:txBody>
        </p:sp>
        <p:sp>
          <p:nvSpPr>
            <p:cNvPr id="15" name="Rectangle 14"/>
            <p:cNvSpPr/>
            <p:nvPr/>
          </p:nvSpPr>
          <p:spPr>
            <a:xfrm>
              <a:off x="10058400" y="2776627"/>
              <a:ext cx="1727200" cy="590851"/>
            </a:xfrm>
            <a:prstGeom prst="rect">
              <a:avLst/>
            </a:prstGeom>
          </p:spPr>
          <p:txBody>
            <a:bodyPr wrap="square" lIns="91380" tIns="45690" rIns="91380" bIns="45690">
              <a:spAutoFit/>
            </a:bodyPr>
            <a:lstStyle/>
            <a:p>
              <a:pPr marL="0" lvl="1" algn="ctr" defTabSz="913568" eaLnBrk="0" hangingPunct="0">
                <a:lnSpc>
                  <a:spcPct val="80000"/>
                </a:lnSpc>
                <a:spcBef>
                  <a:spcPct val="20000"/>
                </a:spcBef>
              </a:pPr>
              <a:r>
                <a:rPr lang="en-US" sz="1425" b="1" dirty="0">
                  <a:solidFill>
                    <a:prstClr val="white"/>
                  </a:solidFill>
                </a:rPr>
                <a:t>Multiple billing options</a:t>
              </a:r>
            </a:p>
          </p:txBody>
        </p:sp>
        <p:sp>
          <p:nvSpPr>
            <p:cNvPr id="16" name="Rectangle 15"/>
            <p:cNvSpPr/>
            <p:nvPr/>
          </p:nvSpPr>
          <p:spPr>
            <a:xfrm>
              <a:off x="508060" y="4232781"/>
              <a:ext cx="1625601" cy="824760"/>
            </a:xfrm>
            <a:prstGeom prst="rect">
              <a:avLst/>
            </a:prstGeom>
          </p:spPr>
          <p:txBody>
            <a:bodyPr wrap="square" lIns="91380" tIns="45690" rIns="91380" bIns="45690">
              <a:spAutoFit/>
            </a:bodyPr>
            <a:lstStyle/>
            <a:p>
              <a:pPr marL="0" lvl="1" algn="ctr" defTabSz="913568" eaLnBrk="0" hangingPunct="0">
                <a:lnSpc>
                  <a:spcPct val="80000"/>
                </a:lnSpc>
                <a:spcBef>
                  <a:spcPct val="20000"/>
                </a:spcBef>
              </a:pPr>
              <a:r>
                <a:rPr lang="en-US" sz="1425" b="1" dirty="0">
                  <a:solidFill>
                    <a:prstClr val="white"/>
                  </a:solidFill>
                </a:rPr>
                <a:t>Shopper product reviews</a:t>
              </a:r>
            </a:p>
          </p:txBody>
        </p:sp>
        <p:sp>
          <p:nvSpPr>
            <p:cNvPr id="17" name="Rectangle 16"/>
            <p:cNvSpPr/>
            <p:nvPr/>
          </p:nvSpPr>
          <p:spPr>
            <a:xfrm>
              <a:off x="2133651" y="4334347"/>
              <a:ext cx="2032001" cy="356940"/>
            </a:xfrm>
            <a:prstGeom prst="rect">
              <a:avLst/>
            </a:prstGeom>
          </p:spPr>
          <p:txBody>
            <a:bodyPr wrap="square" lIns="91380" tIns="45690" rIns="91380" bIns="45690">
              <a:spAutoFit/>
            </a:bodyPr>
            <a:lstStyle/>
            <a:p>
              <a:pPr marL="0" lvl="1" algn="ctr" defTabSz="913568" eaLnBrk="0" hangingPunct="0">
                <a:lnSpc>
                  <a:spcPct val="80000"/>
                </a:lnSpc>
                <a:spcBef>
                  <a:spcPct val="20000"/>
                </a:spcBef>
              </a:pPr>
              <a:r>
                <a:rPr lang="en-US" sz="1425" b="1" dirty="0">
                  <a:solidFill>
                    <a:prstClr val="white"/>
                  </a:solidFill>
                </a:rPr>
                <a:t>Product tags</a:t>
              </a:r>
            </a:p>
          </p:txBody>
        </p:sp>
        <p:sp>
          <p:nvSpPr>
            <p:cNvPr id="18" name="Rectangle 17"/>
            <p:cNvSpPr/>
            <p:nvPr/>
          </p:nvSpPr>
          <p:spPr>
            <a:xfrm>
              <a:off x="4216189" y="4335039"/>
              <a:ext cx="1886680" cy="356940"/>
            </a:xfrm>
            <a:prstGeom prst="rect">
              <a:avLst/>
            </a:prstGeom>
          </p:spPr>
          <p:txBody>
            <a:bodyPr wrap="none" lIns="91380" tIns="45690" rIns="91380" bIns="45690">
              <a:spAutoFit/>
            </a:bodyPr>
            <a:lstStyle/>
            <a:p>
              <a:pPr marL="0" lvl="1" defTabSz="913568" eaLnBrk="0" hangingPunct="0">
                <a:lnSpc>
                  <a:spcPct val="80000"/>
                </a:lnSpc>
                <a:spcBef>
                  <a:spcPct val="20000"/>
                </a:spcBef>
              </a:pPr>
              <a:r>
                <a:rPr lang="en-US" sz="1425" b="1" dirty="0">
                  <a:solidFill>
                    <a:prstClr val="white"/>
                  </a:solidFill>
                </a:rPr>
                <a:t>Sales dashboard</a:t>
              </a:r>
            </a:p>
          </p:txBody>
        </p:sp>
        <p:sp>
          <p:nvSpPr>
            <p:cNvPr id="19" name="Rectangle 18"/>
            <p:cNvSpPr/>
            <p:nvPr/>
          </p:nvSpPr>
          <p:spPr>
            <a:xfrm>
              <a:off x="6016163" y="4365695"/>
              <a:ext cx="2226517" cy="356940"/>
            </a:xfrm>
            <a:prstGeom prst="rect">
              <a:avLst/>
            </a:prstGeom>
          </p:spPr>
          <p:txBody>
            <a:bodyPr wrap="none" lIns="91380" tIns="45690" rIns="91380" bIns="45690">
              <a:spAutoFit/>
            </a:bodyPr>
            <a:lstStyle/>
            <a:p>
              <a:pPr marL="0" lvl="1" algn="ctr" defTabSz="913568" eaLnBrk="0" hangingPunct="0">
                <a:lnSpc>
                  <a:spcPct val="80000"/>
                </a:lnSpc>
                <a:spcBef>
                  <a:spcPct val="20000"/>
                </a:spcBef>
              </a:pPr>
              <a:r>
                <a:rPr lang="en-US" sz="1425" b="1" dirty="0">
                  <a:solidFill>
                    <a:prstClr val="white"/>
                  </a:solidFill>
                </a:rPr>
                <a:t>See who’s shopping</a:t>
              </a:r>
            </a:p>
          </p:txBody>
        </p:sp>
        <p:sp>
          <p:nvSpPr>
            <p:cNvPr id="20" name="Rectangle 19"/>
            <p:cNvSpPr/>
            <p:nvPr/>
          </p:nvSpPr>
          <p:spPr>
            <a:xfrm>
              <a:off x="8331200" y="4241845"/>
              <a:ext cx="3454400" cy="824760"/>
            </a:xfrm>
            <a:prstGeom prst="rect">
              <a:avLst/>
            </a:prstGeom>
          </p:spPr>
          <p:txBody>
            <a:bodyPr wrap="square" lIns="91380" tIns="45690" rIns="91380" bIns="45690">
              <a:spAutoFit/>
            </a:bodyPr>
            <a:lstStyle/>
            <a:p>
              <a:pPr marL="0" lvl="1" defTabSz="913568" eaLnBrk="0" hangingPunct="0">
                <a:lnSpc>
                  <a:spcPct val="80000"/>
                </a:lnSpc>
                <a:spcBef>
                  <a:spcPct val="20000"/>
                </a:spcBef>
              </a:pPr>
              <a:r>
                <a:rPr lang="en-US" sz="1425" b="1" dirty="0">
                  <a:solidFill>
                    <a:prstClr val="white"/>
                  </a:solidFill>
                </a:rPr>
                <a:t>Enhanced Product Catalog</a:t>
              </a:r>
              <a:r>
                <a:rPr lang="en-US" altLang="zh-CN" sz="1425" b="1" dirty="0">
                  <a:solidFill>
                    <a:prstClr val="white"/>
                  </a:solidFill>
                </a:rPr>
                <a:t>ue</a:t>
              </a:r>
              <a:r>
                <a:rPr lang="en-US" sz="1425" b="1" dirty="0">
                  <a:solidFill>
                    <a:prstClr val="white"/>
                  </a:solidFill>
                </a:rPr>
                <a:t> search results with product thumbnails</a:t>
              </a:r>
            </a:p>
          </p:txBody>
        </p:sp>
        <p:sp>
          <p:nvSpPr>
            <p:cNvPr id="21" name="Rectangle 20"/>
            <p:cNvSpPr/>
            <p:nvPr/>
          </p:nvSpPr>
          <p:spPr>
            <a:xfrm>
              <a:off x="3751176" y="1092204"/>
              <a:ext cx="4751653" cy="713961"/>
            </a:xfrm>
            <a:prstGeom prst="rect">
              <a:avLst/>
            </a:prstGeom>
          </p:spPr>
          <p:txBody>
            <a:bodyPr wrap="none" lIns="91380" tIns="45690" rIns="91380" bIns="45690">
              <a:spAutoFit/>
            </a:bodyPr>
            <a:lstStyle/>
            <a:p>
              <a:pPr defTabSz="913568" eaLnBrk="0" hangingPunct="0">
                <a:lnSpc>
                  <a:spcPct val="80000"/>
                </a:lnSpc>
                <a:spcBef>
                  <a:spcPct val="20000"/>
                </a:spcBef>
              </a:pPr>
              <a:r>
                <a:rPr lang="en-US" sz="3600" b="1" dirty="0">
                  <a:solidFill>
                    <a:prstClr val="white"/>
                  </a:solidFill>
                </a:rPr>
                <a:t>eCommerce Tools</a:t>
              </a:r>
            </a:p>
          </p:txBody>
        </p:sp>
      </p:grpSp>
    </p:spTree>
    <p:extLst>
      <p:ext uri="{BB962C8B-B14F-4D97-AF65-F5344CB8AC3E}">
        <p14:creationId xmlns:p14="http://schemas.microsoft.com/office/powerpoint/2010/main" val="326878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6" tIns="45683" rIns="91366" bIns="45683" rtlCol="0" anchor="ctr"/>
          <a:lstStyle/>
          <a:p>
            <a:pPr algn="ctr" defTabSz="456758"/>
            <a:endParaRPr lang="en-US" dirty="0">
              <a:solidFill>
                <a:prstClr val="white"/>
              </a:solidFill>
            </a:endParaRPr>
          </a:p>
        </p:txBody>
      </p:sp>
      <p:grpSp>
        <p:nvGrpSpPr>
          <p:cNvPr id="14" name="Group 13"/>
          <p:cNvGrpSpPr/>
          <p:nvPr/>
        </p:nvGrpSpPr>
        <p:grpSpPr>
          <a:xfrm>
            <a:off x="4038640" y="0"/>
            <a:ext cx="5084885" cy="5143500"/>
            <a:chOff x="4038600" y="0"/>
            <a:chExt cx="5084885" cy="5143500"/>
          </a:xfrm>
        </p:grpSpPr>
        <p:sp>
          <p:nvSpPr>
            <p:cNvPr id="11" name="Parallelogram 10"/>
            <p:cNvSpPr/>
            <p:nvPr/>
          </p:nvSpPr>
          <p:spPr>
            <a:xfrm>
              <a:off x="4038600" y="285750"/>
              <a:ext cx="1828800" cy="4759568"/>
            </a:xfrm>
            <a:prstGeom prst="parallelogram">
              <a:avLst>
                <a:gd name="adj" fmla="val 8046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68"/>
              <a:endParaRPr lang="en-US" dirty="0">
                <a:solidFill>
                  <a:prstClr val="white"/>
                </a:solidFill>
              </a:endParaRPr>
            </a:p>
          </p:txBody>
        </p:sp>
        <p:sp>
          <p:nvSpPr>
            <p:cNvPr id="10" name="Parallelogram 9"/>
            <p:cNvSpPr/>
            <p:nvPr/>
          </p:nvSpPr>
          <p:spPr>
            <a:xfrm>
              <a:off x="4343400" y="0"/>
              <a:ext cx="4780085" cy="5143500"/>
            </a:xfrm>
            <a:prstGeom prst="parallelogram">
              <a:avLst>
                <a:gd name="adj" fmla="val 33724"/>
              </a:avLst>
            </a:prstGeom>
            <a:solidFill>
              <a:schemeClr val="tx1">
                <a:lumMod val="85000"/>
                <a:lumOff val="1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68"/>
              <a:endParaRPr lang="en-US" dirty="0">
                <a:solidFill>
                  <a:prstClr val="white"/>
                </a:solidFill>
              </a:endParaRPr>
            </a:p>
          </p:txBody>
        </p:sp>
      </p:grpSp>
      <p:sp>
        <p:nvSpPr>
          <p:cNvPr id="9" name="Title 1"/>
          <p:cNvSpPr txBox="1">
            <a:spLocks/>
          </p:cNvSpPr>
          <p:nvPr/>
        </p:nvSpPr>
        <p:spPr>
          <a:xfrm>
            <a:off x="5715000" y="895350"/>
            <a:ext cx="2743200" cy="533400"/>
          </a:xfrm>
          <a:prstGeom prst="rect">
            <a:avLst/>
          </a:prstGeom>
        </p:spPr>
        <p:txBody>
          <a:bodyPr vert="horz" lIns="91366" tIns="45683" rIns="91366" bIns="45683"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cap="all" dirty="0">
                <a:solidFill>
                  <a:srgbClr val="00B0F0"/>
                </a:solidFill>
              </a:rPr>
              <a:t>Marketing </a:t>
            </a:r>
          </a:p>
          <a:p>
            <a:r>
              <a:rPr lang="en-US" sz="3600" b="1" cap="all" dirty="0">
                <a:solidFill>
                  <a:srgbClr val="00B0F0"/>
                </a:solidFill>
              </a:rPr>
              <a:t>Tools</a:t>
            </a:r>
          </a:p>
        </p:txBody>
      </p:sp>
      <p:sp>
        <p:nvSpPr>
          <p:cNvPr id="12" name="Content Placeholder 2"/>
          <p:cNvSpPr>
            <a:spLocks noGrp="1"/>
          </p:cNvSpPr>
          <p:nvPr>
            <p:ph sz="quarter" idx="4294967295"/>
          </p:nvPr>
        </p:nvSpPr>
        <p:spPr>
          <a:xfrm>
            <a:off x="5486405" y="1905000"/>
            <a:ext cx="2601495" cy="2800350"/>
          </a:xfrm>
          <a:prstGeom prst="rect">
            <a:avLst/>
          </a:prstGeom>
        </p:spPr>
        <p:txBody>
          <a:bodyPr>
            <a:noAutofit/>
          </a:bodyPr>
          <a:lstStyle/>
          <a:p>
            <a:pPr marL="0" indent="0">
              <a:spcBef>
                <a:spcPts val="1100"/>
              </a:spcBef>
              <a:spcAft>
                <a:spcPts val="600"/>
              </a:spcAft>
              <a:buNone/>
            </a:pPr>
            <a:r>
              <a:rPr lang="en-US" sz="1575" b="1" dirty="0">
                <a:solidFill>
                  <a:schemeClr val="bg1"/>
                </a:solidFill>
              </a:rPr>
              <a:t>SEO TOOLS</a:t>
            </a:r>
          </a:p>
          <a:p>
            <a:pPr marL="0" indent="0">
              <a:spcBef>
                <a:spcPts val="1100"/>
              </a:spcBef>
              <a:spcAft>
                <a:spcPts val="600"/>
              </a:spcAft>
              <a:buNone/>
            </a:pPr>
            <a:r>
              <a:rPr lang="en-US" sz="1575" b="1" dirty="0">
                <a:solidFill>
                  <a:schemeClr val="bg1"/>
                </a:solidFill>
              </a:rPr>
              <a:t>SOCIAL MEDIA TOOLS</a:t>
            </a:r>
          </a:p>
          <a:p>
            <a:pPr marL="0" indent="0">
              <a:spcBef>
                <a:spcPts val="1100"/>
              </a:spcBef>
              <a:spcAft>
                <a:spcPts val="600"/>
              </a:spcAft>
              <a:buNone/>
            </a:pPr>
            <a:r>
              <a:rPr lang="en-US" sz="1575" b="1" dirty="0">
                <a:solidFill>
                  <a:schemeClr val="bg1"/>
                </a:solidFill>
              </a:rPr>
              <a:t>CRM</a:t>
            </a:r>
          </a:p>
          <a:p>
            <a:pPr marL="0" indent="0">
              <a:spcBef>
                <a:spcPts val="1100"/>
              </a:spcBef>
              <a:spcAft>
                <a:spcPts val="600"/>
              </a:spcAft>
              <a:buNone/>
            </a:pPr>
            <a:r>
              <a:rPr lang="en-US" sz="1575" b="1" dirty="0">
                <a:solidFill>
                  <a:schemeClr val="bg1"/>
                </a:solidFill>
              </a:rPr>
              <a:t>EMAIL MARKETING</a:t>
            </a:r>
          </a:p>
          <a:p>
            <a:pPr marL="0" indent="0">
              <a:spcBef>
                <a:spcPts val="1100"/>
              </a:spcBef>
              <a:spcAft>
                <a:spcPts val="600"/>
              </a:spcAft>
              <a:buNone/>
            </a:pPr>
            <a:r>
              <a:rPr lang="en-US" sz="1575" b="1" dirty="0">
                <a:solidFill>
                  <a:schemeClr val="bg1"/>
                </a:solidFill>
              </a:rPr>
              <a:t>DOMAINS </a:t>
            </a:r>
          </a:p>
          <a:p>
            <a:pPr marL="0" indent="0">
              <a:spcBef>
                <a:spcPts val="1100"/>
              </a:spcBef>
              <a:spcAft>
                <a:spcPts val="600"/>
              </a:spcAft>
              <a:buNone/>
            </a:pPr>
            <a:r>
              <a:rPr lang="en-US" sz="1575" b="1" dirty="0">
                <a:solidFill>
                  <a:schemeClr val="bg1"/>
                </a:solidFill>
              </a:rPr>
              <a:t>EMAIL</a:t>
            </a:r>
          </a:p>
          <a:p>
            <a:pPr marL="0" indent="0">
              <a:spcBef>
                <a:spcPts val="1100"/>
              </a:spcBef>
              <a:spcAft>
                <a:spcPts val="600"/>
              </a:spcAft>
              <a:buNone/>
            </a:pPr>
            <a:endParaRPr lang="en-US" sz="1575" b="1" dirty="0">
              <a:solidFill>
                <a:schemeClr val="bg1"/>
              </a:solidFill>
            </a:endParaRP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702" y="514394"/>
            <a:ext cx="5042702" cy="4344323"/>
          </a:xfrm>
          <a:prstGeom prst="rect">
            <a:avLst/>
          </a:prstGeom>
        </p:spPr>
      </p:pic>
    </p:spTree>
    <p:extLst>
      <p:ext uri="{BB962C8B-B14F-4D97-AF65-F5344CB8AC3E}">
        <p14:creationId xmlns:p14="http://schemas.microsoft.com/office/powerpoint/2010/main" val="65201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b="9028"/>
          <a:stretch/>
        </p:blipFill>
        <p:spPr>
          <a:xfrm>
            <a:off x="134949" y="667890"/>
            <a:ext cx="2270147" cy="346335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2619377" y="526894"/>
            <a:ext cx="3936993" cy="3460118"/>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5"/>
          <a:srcRect r="32202"/>
          <a:stretch/>
        </p:blipFill>
        <p:spPr>
          <a:xfrm>
            <a:off x="6677034" y="897015"/>
            <a:ext cx="2397126" cy="3234225"/>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96209" y="3245573"/>
            <a:ext cx="2619332" cy="1066800"/>
          </a:xfrm>
          <a:prstGeom prst="rect">
            <a:avLst/>
          </a:prstGeom>
          <a:solidFill>
            <a:schemeClr val="tx2">
              <a:lumMod val="7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366" tIns="45683" rIns="91366" bIns="45683" rtlCol="0" anchor="ctr"/>
          <a:lstStyle/>
          <a:p>
            <a:pPr marL="404443" defTabSz="913568"/>
            <a:r>
              <a:rPr lang="en-US" sz="2025" b="1" dirty="0">
                <a:solidFill>
                  <a:prstClr val="white"/>
                </a:solidFill>
              </a:rPr>
              <a:t>Email Marketing</a:t>
            </a:r>
          </a:p>
        </p:txBody>
      </p:sp>
      <p:sp>
        <p:nvSpPr>
          <p:cNvPr id="14" name="Rectangle 13"/>
          <p:cNvSpPr/>
          <p:nvPr/>
        </p:nvSpPr>
        <p:spPr>
          <a:xfrm>
            <a:off x="6675442" y="3245573"/>
            <a:ext cx="2468558" cy="1073963"/>
          </a:xfrm>
          <a:prstGeom prst="rect">
            <a:avLst/>
          </a:prstGeom>
          <a:solidFill>
            <a:schemeClr val="tx2">
              <a:lumMod val="7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366" tIns="45683" rIns="91366" bIns="45683" rtlCol="0" anchor="ctr"/>
          <a:lstStyle/>
          <a:p>
            <a:pPr marL="342900" indent="-42863" defTabSz="913568"/>
            <a:r>
              <a:rPr lang="en-US" sz="2025" b="1" dirty="0">
                <a:solidFill>
                  <a:prstClr val="white"/>
                </a:solidFill>
              </a:rPr>
              <a:t>Facebook </a:t>
            </a:r>
            <a:br>
              <a:rPr lang="en-US" sz="2025" b="1" dirty="0">
                <a:solidFill>
                  <a:prstClr val="white"/>
                </a:solidFill>
              </a:rPr>
            </a:br>
            <a:r>
              <a:rPr lang="en-US" sz="2025" b="1" dirty="0">
                <a:solidFill>
                  <a:prstClr val="white"/>
                </a:solidFill>
              </a:rPr>
              <a:t>Website Builder </a:t>
            </a:r>
          </a:p>
        </p:txBody>
      </p:sp>
      <p:sp>
        <p:nvSpPr>
          <p:cNvPr id="13" name="Rectangle 12"/>
          <p:cNvSpPr/>
          <p:nvPr/>
        </p:nvSpPr>
        <p:spPr>
          <a:xfrm>
            <a:off x="2238383" y="3467913"/>
            <a:ext cx="4698999" cy="1066800"/>
          </a:xfrm>
          <a:prstGeom prst="rect">
            <a:avLst/>
          </a:prstGeom>
          <a:solidFill>
            <a:schemeClr val="accent6">
              <a:lumMod val="7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366" tIns="45683" rIns="91366" bIns="45683" rtlCol="0" anchor="ctr"/>
          <a:lstStyle/>
          <a:p>
            <a:pPr algn="ctr" defTabSz="913568"/>
            <a:r>
              <a:rPr lang="en-US" sz="2025" b="1" dirty="0">
                <a:solidFill>
                  <a:prstClr val="white"/>
                </a:solidFill>
              </a:rPr>
              <a:t>New Website Effects &amp; Ecommerce Plugins </a:t>
            </a:r>
          </a:p>
        </p:txBody>
      </p:sp>
      <p:sp>
        <p:nvSpPr>
          <p:cNvPr id="17" name="Right Triangle 16"/>
          <p:cNvSpPr/>
          <p:nvPr/>
        </p:nvSpPr>
        <p:spPr>
          <a:xfrm>
            <a:off x="6556374" y="3277323"/>
            <a:ext cx="381000" cy="19494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6" tIns="45683" rIns="91366" bIns="45683" rtlCol="0" anchor="ctr"/>
          <a:lstStyle/>
          <a:p>
            <a:pPr algn="ctr" defTabSz="913568"/>
            <a:endParaRPr lang="en-US" dirty="0">
              <a:solidFill>
                <a:prstClr val="white"/>
              </a:solidFill>
            </a:endParaRPr>
          </a:p>
        </p:txBody>
      </p:sp>
      <p:sp>
        <p:nvSpPr>
          <p:cNvPr id="18" name="Right Triangle 17"/>
          <p:cNvSpPr/>
          <p:nvPr/>
        </p:nvSpPr>
        <p:spPr>
          <a:xfrm flipH="1">
            <a:off x="2238375" y="3272967"/>
            <a:ext cx="381000" cy="19494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6" tIns="45683" rIns="91366" bIns="45683" rtlCol="0" anchor="ctr"/>
          <a:lstStyle/>
          <a:p>
            <a:pPr algn="ctr" defTabSz="913568"/>
            <a:endParaRPr lang="en-US" dirty="0">
              <a:solidFill>
                <a:prstClr val="white"/>
              </a:solidFill>
            </a:endParaRPr>
          </a:p>
        </p:txBody>
      </p:sp>
      <p:sp>
        <p:nvSpPr>
          <p:cNvPr id="19" name="Right Triangle 18"/>
          <p:cNvSpPr/>
          <p:nvPr/>
        </p:nvSpPr>
        <p:spPr>
          <a:xfrm flipH="1">
            <a:off x="0" y="3050627"/>
            <a:ext cx="142876" cy="19494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6" tIns="45683" rIns="91366" bIns="45683" rtlCol="0" anchor="ctr"/>
          <a:lstStyle/>
          <a:p>
            <a:pPr algn="ctr" defTabSz="913568"/>
            <a:endParaRPr lang="en-US" dirty="0">
              <a:solidFill>
                <a:prstClr val="white"/>
              </a:solidFill>
            </a:endParaRPr>
          </a:p>
        </p:txBody>
      </p:sp>
      <p:sp>
        <p:nvSpPr>
          <p:cNvPr id="20" name="Right Triangle 19"/>
          <p:cNvSpPr/>
          <p:nvPr/>
        </p:nvSpPr>
        <p:spPr>
          <a:xfrm>
            <a:off x="9001130" y="3050627"/>
            <a:ext cx="142875" cy="194946"/>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6" tIns="45683" rIns="91366" bIns="45683" rtlCol="0" anchor="ctr"/>
          <a:lstStyle/>
          <a:p>
            <a:pPr algn="ctr" defTabSz="913568"/>
            <a:endParaRPr lang="en-US" dirty="0">
              <a:solidFill>
                <a:prstClr val="white"/>
              </a:solidFill>
            </a:endParaRPr>
          </a:p>
        </p:txBody>
      </p:sp>
    </p:spTree>
    <p:extLst>
      <p:ext uri="{BB962C8B-B14F-4D97-AF65-F5344CB8AC3E}">
        <p14:creationId xmlns:p14="http://schemas.microsoft.com/office/powerpoint/2010/main" val="104268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4000" cy="5143500"/>
          </a:xfrm>
          <a:prstGeom prst="rect">
            <a:avLst/>
          </a:prstGeom>
        </p:spPr>
      </p:pic>
      <p:sp>
        <p:nvSpPr>
          <p:cNvPr id="9" name="Rectangle 8"/>
          <p:cNvSpPr/>
          <p:nvPr/>
        </p:nvSpPr>
        <p:spPr>
          <a:xfrm>
            <a:off x="1" y="3672565"/>
            <a:ext cx="9144000" cy="1356636"/>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98"/>
            <a:endParaRPr lang="en-US" dirty="0">
              <a:solidFill>
                <a:prstClr val="white"/>
              </a:solidFill>
            </a:endParaRPr>
          </a:p>
        </p:txBody>
      </p:sp>
      <p:sp>
        <p:nvSpPr>
          <p:cNvPr id="6" name="TextBox 5"/>
          <p:cNvSpPr txBox="1"/>
          <p:nvPr/>
        </p:nvSpPr>
        <p:spPr>
          <a:xfrm>
            <a:off x="609601" y="4176337"/>
            <a:ext cx="7924800" cy="646313"/>
          </a:xfrm>
          <a:prstGeom prst="rect">
            <a:avLst/>
          </a:prstGeom>
          <a:noFill/>
        </p:spPr>
        <p:txBody>
          <a:bodyPr wrap="square" lIns="91422" tIns="45711" rIns="91422" bIns="45711" rtlCol="0">
            <a:spAutoFit/>
          </a:bodyPr>
          <a:lstStyle/>
          <a:p>
            <a:pPr algn="ctr" defTabSz="914198">
              <a:spcAft>
                <a:spcPts val="1200"/>
              </a:spcAft>
            </a:pPr>
            <a:r>
              <a:rPr lang="en-US" dirty="0">
                <a:solidFill>
                  <a:prstClr val="white"/>
                </a:solidFill>
              </a:rPr>
              <a:t>Your WebCenter is automatically enabled to sell websites globally in all </a:t>
            </a:r>
            <a:br>
              <a:rPr lang="en-US" dirty="0">
                <a:solidFill>
                  <a:prstClr val="white"/>
                </a:solidFill>
              </a:rPr>
            </a:br>
            <a:r>
              <a:rPr lang="en-US" b="1" dirty="0">
                <a:solidFill>
                  <a:prstClr val="white"/>
                </a:solidFill>
              </a:rPr>
              <a:t>Market Countries &amp; EMP Countries.  </a:t>
            </a:r>
            <a:r>
              <a:rPr lang="en-US" b="1" u="sng" dirty="0">
                <a:solidFill>
                  <a:prstClr val="white"/>
                </a:solidFill>
              </a:rPr>
              <a:t>You earn Home Country Retail Profit &amp; BV! </a:t>
            </a:r>
          </a:p>
        </p:txBody>
      </p:sp>
      <p:sp>
        <p:nvSpPr>
          <p:cNvPr id="7" name="Rectangle 6"/>
          <p:cNvSpPr/>
          <p:nvPr/>
        </p:nvSpPr>
        <p:spPr>
          <a:xfrm>
            <a:off x="2443219" y="3687943"/>
            <a:ext cx="4202653" cy="519355"/>
          </a:xfrm>
          <a:prstGeom prst="rect">
            <a:avLst/>
          </a:prstGeom>
        </p:spPr>
        <p:txBody>
          <a:bodyPr wrap="none" lIns="91422" tIns="45711" rIns="91422" bIns="45711">
            <a:spAutoFit/>
          </a:bodyPr>
          <a:lstStyle/>
          <a:p>
            <a:pPr algn="ctr" defTabSz="914198">
              <a:spcAft>
                <a:spcPts val="1200"/>
              </a:spcAft>
            </a:pPr>
            <a:r>
              <a:rPr lang="en-US" sz="2775" b="1" dirty="0">
                <a:solidFill>
                  <a:prstClr val="white"/>
                </a:solidFill>
              </a:rPr>
              <a:t>YOUR GLOBAL WEBCENTER</a:t>
            </a:r>
          </a:p>
        </p:txBody>
      </p:sp>
      <p:sp>
        <p:nvSpPr>
          <p:cNvPr id="2" name="Rectangle 1"/>
          <p:cNvSpPr/>
          <p:nvPr/>
        </p:nvSpPr>
        <p:spPr>
          <a:xfrm>
            <a:off x="0" y="9"/>
            <a:ext cx="3273778" cy="3687944"/>
          </a:xfrm>
          <a:prstGeom prst="rect">
            <a:avLst/>
          </a:prstGeom>
          <a:solidFill>
            <a:schemeClr val="accent5">
              <a:lumMod val="50000"/>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94"/>
            <a:endParaRPr lang="en-US" dirty="0">
              <a:solidFill>
                <a:prstClr val="white"/>
              </a:solidFill>
            </a:endParaRPr>
          </a:p>
        </p:txBody>
      </p:sp>
      <p:sp>
        <p:nvSpPr>
          <p:cNvPr id="11" name="TextBox 10"/>
          <p:cNvSpPr txBox="1"/>
          <p:nvPr/>
        </p:nvSpPr>
        <p:spPr>
          <a:xfrm>
            <a:off x="225778" y="256243"/>
            <a:ext cx="2610555" cy="3693319"/>
          </a:xfrm>
          <a:prstGeom prst="rect">
            <a:avLst/>
          </a:prstGeom>
          <a:noFill/>
        </p:spPr>
        <p:txBody>
          <a:bodyPr wrap="square" rtlCol="0">
            <a:spAutoFit/>
          </a:bodyPr>
          <a:lstStyle/>
          <a:p>
            <a:pPr marL="285687" indent="-285687" defTabSz="914198">
              <a:buFont typeface="Arial"/>
              <a:buChar char="•"/>
            </a:pPr>
            <a:r>
              <a:rPr lang="en-US" b="1" dirty="0">
                <a:solidFill>
                  <a:prstClr val="white"/>
                </a:solidFill>
              </a:rPr>
              <a:t>Australia</a:t>
            </a:r>
          </a:p>
          <a:p>
            <a:pPr marL="285687" indent="-285687" defTabSz="914198">
              <a:buFont typeface="Arial"/>
              <a:buChar char="•"/>
            </a:pPr>
            <a:r>
              <a:rPr lang="en-US" b="1" dirty="0">
                <a:solidFill>
                  <a:prstClr val="white"/>
                </a:solidFill>
              </a:rPr>
              <a:t>Bahamas</a:t>
            </a:r>
          </a:p>
          <a:p>
            <a:pPr marL="285687" indent="-285687" defTabSz="914198">
              <a:buFont typeface="Arial"/>
              <a:buChar char="•"/>
            </a:pPr>
            <a:r>
              <a:rPr lang="en-US" b="1" dirty="0">
                <a:solidFill>
                  <a:prstClr val="white"/>
                </a:solidFill>
              </a:rPr>
              <a:t>Bermuda</a:t>
            </a:r>
          </a:p>
          <a:p>
            <a:pPr marL="285687" indent="-285687" defTabSz="914198">
              <a:buFont typeface="Arial"/>
              <a:buChar char="•"/>
            </a:pPr>
            <a:r>
              <a:rPr lang="en-US" b="1" dirty="0">
                <a:solidFill>
                  <a:prstClr val="white"/>
                </a:solidFill>
              </a:rPr>
              <a:t>Canada</a:t>
            </a:r>
          </a:p>
          <a:p>
            <a:pPr marL="285687" indent="-285687" defTabSz="914198">
              <a:buFont typeface="Arial"/>
              <a:buChar char="•"/>
            </a:pPr>
            <a:r>
              <a:rPr lang="en-US" b="1" dirty="0">
                <a:solidFill>
                  <a:prstClr val="white"/>
                </a:solidFill>
              </a:rPr>
              <a:t>Chile </a:t>
            </a:r>
          </a:p>
          <a:p>
            <a:pPr marL="285687" indent="-285687" defTabSz="914198">
              <a:buFont typeface="Arial"/>
              <a:buChar char="•"/>
            </a:pPr>
            <a:r>
              <a:rPr lang="en-US" b="1" dirty="0">
                <a:solidFill>
                  <a:prstClr val="white"/>
                </a:solidFill>
              </a:rPr>
              <a:t>China</a:t>
            </a:r>
          </a:p>
          <a:p>
            <a:pPr marL="285687" indent="-285687" defTabSz="914198">
              <a:buFont typeface="Arial"/>
              <a:buChar char="•"/>
            </a:pPr>
            <a:r>
              <a:rPr lang="en-US" b="1" dirty="0">
                <a:solidFill>
                  <a:prstClr val="white"/>
                </a:solidFill>
              </a:rPr>
              <a:t>Columbia</a:t>
            </a:r>
          </a:p>
          <a:p>
            <a:pPr marL="285687" indent="-285687" defTabSz="914198">
              <a:buFont typeface="Arial"/>
              <a:buChar char="•"/>
            </a:pPr>
            <a:r>
              <a:rPr lang="en-US" b="1" dirty="0">
                <a:solidFill>
                  <a:prstClr val="white"/>
                </a:solidFill>
              </a:rPr>
              <a:t>Costa Rica</a:t>
            </a:r>
          </a:p>
          <a:p>
            <a:pPr marL="285687" indent="-285687" defTabSz="914198">
              <a:buFont typeface="Arial"/>
              <a:buChar char="•"/>
            </a:pPr>
            <a:r>
              <a:rPr lang="en-US" b="1" dirty="0">
                <a:solidFill>
                  <a:prstClr val="white"/>
                </a:solidFill>
              </a:rPr>
              <a:t>Dominican Republic</a:t>
            </a:r>
          </a:p>
          <a:p>
            <a:pPr marL="285687" indent="-285687" defTabSz="914198">
              <a:buFont typeface="Arial"/>
              <a:buChar char="•"/>
            </a:pPr>
            <a:r>
              <a:rPr lang="en-US" b="1" dirty="0">
                <a:solidFill>
                  <a:prstClr val="white"/>
                </a:solidFill>
              </a:rPr>
              <a:t>Ecuador</a:t>
            </a:r>
          </a:p>
          <a:p>
            <a:pPr marL="285687" indent="-285687" defTabSz="914198">
              <a:buFont typeface="Arial"/>
              <a:buChar char="•"/>
            </a:pPr>
            <a:r>
              <a:rPr lang="en-US" b="1" dirty="0">
                <a:solidFill>
                  <a:prstClr val="white"/>
                </a:solidFill>
              </a:rPr>
              <a:t>Hong Kong</a:t>
            </a:r>
          </a:p>
          <a:p>
            <a:pPr marL="285687" indent="-285687" defTabSz="914198">
              <a:buFont typeface="Arial"/>
              <a:buChar char="•"/>
            </a:pPr>
            <a:r>
              <a:rPr lang="en-US" b="1" dirty="0">
                <a:solidFill>
                  <a:prstClr val="white"/>
                </a:solidFill>
              </a:rPr>
              <a:t>Indonesia</a:t>
            </a:r>
          </a:p>
          <a:p>
            <a:pPr marL="285687" indent="-285687" defTabSz="914198">
              <a:buFont typeface="Arial"/>
              <a:buChar char="•"/>
            </a:pPr>
            <a:endParaRPr lang="en-US" b="1" dirty="0">
              <a:solidFill>
                <a:prstClr val="white"/>
              </a:solidFill>
            </a:endParaRPr>
          </a:p>
        </p:txBody>
      </p:sp>
      <p:sp>
        <p:nvSpPr>
          <p:cNvPr id="8" name="Rectangle 7"/>
          <p:cNvSpPr/>
          <p:nvPr/>
        </p:nvSpPr>
        <p:spPr>
          <a:xfrm>
            <a:off x="5870223" y="10"/>
            <a:ext cx="3273778" cy="3672554"/>
          </a:xfrm>
          <a:prstGeom prst="rect">
            <a:avLst/>
          </a:prstGeom>
          <a:solidFill>
            <a:schemeClr val="accent5">
              <a:lumMod val="50000"/>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94"/>
            <a:endParaRPr lang="en-US" dirty="0">
              <a:solidFill>
                <a:prstClr val="white"/>
              </a:solidFill>
            </a:endParaRPr>
          </a:p>
        </p:txBody>
      </p:sp>
      <p:sp>
        <p:nvSpPr>
          <p:cNvPr id="12" name="TextBox 11"/>
          <p:cNvSpPr txBox="1"/>
          <p:nvPr/>
        </p:nvSpPr>
        <p:spPr>
          <a:xfrm>
            <a:off x="6191956" y="256244"/>
            <a:ext cx="2610555" cy="3693319"/>
          </a:xfrm>
          <a:prstGeom prst="rect">
            <a:avLst/>
          </a:prstGeom>
          <a:noFill/>
        </p:spPr>
        <p:txBody>
          <a:bodyPr wrap="square" rtlCol="0">
            <a:spAutoFit/>
          </a:bodyPr>
          <a:lstStyle/>
          <a:p>
            <a:pPr marL="285687" indent="-285687" defTabSz="914198">
              <a:buFont typeface="Arial"/>
              <a:buChar char="•"/>
            </a:pPr>
            <a:r>
              <a:rPr lang="en-US" b="1" dirty="0">
                <a:solidFill>
                  <a:prstClr val="white"/>
                </a:solidFill>
              </a:rPr>
              <a:t>Ireland</a:t>
            </a:r>
          </a:p>
          <a:p>
            <a:pPr marL="285687" indent="-285687" defTabSz="914198">
              <a:buFont typeface="Arial"/>
              <a:buChar char="•"/>
            </a:pPr>
            <a:r>
              <a:rPr lang="en-US" b="1" dirty="0">
                <a:solidFill>
                  <a:prstClr val="white"/>
                </a:solidFill>
              </a:rPr>
              <a:t>Jamaica</a:t>
            </a:r>
          </a:p>
          <a:p>
            <a:pPr marL="285687" indent="-285687" defTabSz="914198">
              <a:buFont typeface="Arial"/>
              <a:buChar char="•"/>
            </a:pPr>
            <a:r>
              <a:rPr lang="en-US" b="1" dirty="0">
                <a:solidFill>
                  <a:prstClr val="white"/>
                </a:solidFill>
              </a:rPr>
              <a:t>Macau SAR China</a:t>
            </a:r>
          </a:p>
          <a:p>
            <a:pPr marL="285687" indent="-285687" defTabSz="914198">
              <a:buFont typeface="Arial"/>
              <a:buChar char="•"/>
            </a:pPr>
            <a:r>
              <a:rPr lang="en-US" b="1" dirty="0">
                <a:solidFill>
                  <a:prstClr val="white"/>
                </a:solidFill>
              </a:rPr>
              <a:t>Mexico</a:t>
            </a:r>
          </a:p>
          <a:p>
            <a:pPr marL="285687" indent="-285687" defTabSz="914198">
              <a:buFont typeface="Arial"/>
              <a:buChar char="•"/>
            </a:pPr>
            <a:r>
              <a:rPr lang="en-US" b="1" dirty="0">
                <a:solidFill>
                  <a:prstClr val="white"/>
                </a:solidFill>
              </a:rPr>
              <a:t>New Zealand</a:t>
            </a:r>
          </a:p>
          <a:p>
            <a:pPr marL="285687" indent="-285687" defTabSz="914198">
              <a:buFont typeface="Arial"/>
              <a:buChar char="•"/>
            </a:pPr>
            <a:r>
              <a:rPr lang="en-US" b="1" dirty="0">
                <a:solidFill>
                  <a:prstClr val="white"/>
                </a:solidFill>
              </a:rPr>
              <a:t>Panama</a:t>
            </a:r>
          </a:p>
          <a:p>
            <a:pPr marL="285687" indent="-285687" defTabSz="914198">
              <a:buFont typeface="Arial"/>
              <a:buChar char="•"/>
            </a:pPr>
            <a:r>
              <a:rPr lang="en-US" b="1" dirty="0">
                <a:solidFill>
                  <a:prstClr val="white"/>
                </a:solidFill>
              </a:rPr>
              <a:t>Philippines</a:t>
            </a:r>
          </a:p>
          <a:p>
            <a:pPr marL="285687" indent="-285687" defTabSz="914198">
              <a:buFont typeface="Arial"/>
              <a:buChar char="•"/>
            </a:pPr>
            <a:r>
              <a:rPr lang="en-US" b="1" dirty="0">
                <a:solidFill>
                  <a:prstClr val="white"/>
                </a:solidFill>
              </a:rPr>
              <a:t>Singapore</a:t>
            </a:r>
          </a:p>
          <a:p>
            <a:pPr marL="285687" indent="-285687" defTabSz="914198">
              <a:buFont typeface="Arial"/>
              <a:buChar char="•"/>
            </a:pPr>
            <a:r>
              <a:rPr lang="en-US" b="1" dirty="0">
                <a:solidFill>
                  <a:prstClr val="white"/>
                </a:solidFill>
              </a:rPr>
              <a:t>Spain</a:t>
            </a:r>
          </a:p>
          <a:p>
            <a:pPr marL="285687" indent="-285687" defTabSz="914198">
              <a:buFont typeface="Arial"/>
              <a:buChar char="•"/>
            </a:pPr>
            <a:r>
              <a:rPr lang="en-US" b="1" dirty="0">
                <a:solidFill>
                  <a:prstClr val="white"/>
                </a:solidFill>
              </a:rPr>
              <a:t>Taiwan</a:t>
            </a:r>
          </a:p>
          <a:p>
            <a:pPr marL="285687" indent="-285687" defTabSz="914198">
              <a:buFont typeface="Arial"/>
              <a:buChar char="•"/>
            </a:pPr>
            <a:r>
              <a:rPr lang="en-US" b="1" dirty="0">
                <a:solidFill>
                  <a:prstClr val="white"/>
                </a:solidFill>
              </a:rPr>
              <a:t>United Kingdom</a:t>
            </a:r>
          </a:p>
          <a:p>
            <a:pPr marL="285687" indent="-285687" defTabSz="914198">
              <a:buFont typeface="Arial"/>
              <a:buChar char="•"/>
            </a:pPr>
            <a:r>
              <a:rPr lang="en-US" b="1" dirty="0">
                <a:solidFill>
                  <a:prstClr val="white"/>
                </a:solidFill>
              </a:rPr>
              <a:t>United States</a:t>
            </a:r>
          </a:p>
          <a:p>
            <a:pPr marL="285687" indent="-285687" defTabSz="914198">
              <a:buFont typeface="Arial"/>
              <a:buChar char="•"/>
            </a:pPr>
            <a:endParaRPr lang="en-US" b="1" dirty="0">
              <a:solidFill>
                <a:prstClr val="white"/>
              </a:solidFill>
            </a:endParaRPr>
          </a:p>
        </p:txBody>
      </p:sp>
    </p:spTree>
    <p:extLst>
      <p:ext uri="{BB962C8B-B14F-4D97-AF65-F5344CB8AC3E}">
        <p14:creationId xmlns:p14="http://schemas.microsoft.com/office/powerpoint/2010/main" val="45692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 y="-34528"/>
            <a:ext cx="9144002" cy="5143501"/>
            <a:chOff x="-2" y="7530"/>
            <a:chExt cx="9144002" cy="5143501"/>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0500" y="7531"/>
              <a:ext cx="5143500" cy="5143500"/>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2" y="7530"/>
              <a:ext cx="4038599" cy="5143501"/>
            </a:xfrm>
            <a:prstGeom prst="rect">
              <a:avLst/>
            </a:prstGeom>
          </p:spPr>
        </p:pic>
      </p:grpSp>
      <p:sp>
        <p:nvSpPr>
          <p:cNvPr id="6" name="Title 1"/>
          <p:cNvSpPr txBox="1">
            <a:spLocks/>
          </p:cNvSpPr>
          <p:nvPr/>
        </p:nvSpPr>
        <p:spPr>
          <a:xfrm>
            <a:off x="533400" y="342900"/>
            <a:ext cx="4419600" cy="533400"/>
          </a:xfrm>
          <a:prstGeom prst="rect">
            <a:avLst/>
          </a:prstGeom>
          <a:noFill/>
        </p:spPr>
        <p:txBody>
          <a:bodyPr vert="horz" lIns="91348" tIns="45674" rIns="91348" bIns="45674"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775" b="1" cap="all" dirty="0">
                <a:solidFill>
                  <a:srgbClr val="0070C0"/>
                </a:solidFill>
              </a:rPr>
              <a:t>The Power of Unlimited</a:t>
            </a:r>
          </a:p>
        </p:txBody>
      </p:sp>
      <p:cxnSp>
        <p:nvCxnSpPr>
          <p:cNvPr id="8" name="Straight Connector 7"/>
          <p:cNvCxnSpPr/>
          <p:nvPr/>
        </p:nvCxnSpPr>
        <p:spPr>
          <a:xfrm>
            <a:off x="609598" y="2308623"/>
            <a:ext cx="45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81198" y="1470423"/>
            <a:ext cx="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57598" y="1470423"/>
            <a:ext cx="0" cy="16002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33399" y="1927673"/>
            <a:ext cx="1447800" cy="311531"/>
          </a:xfrm>
          <a:prstGeom prst="rect">
            <a:avLst/>
          </a:prstGeom>
        </p:spPr>
        <p:txBody>
          <a:bodyPr wrap="square" lIns="91348" tIns="45674" rIns="91348" bIns="45674">
            <a:spAutoFit/>
          </a:bodyPr>
          <a:lstStyle/>
          <a:p>
            <a:pPr algn="ctr" defTabSz="913365">
              <a:spcBef>
                <a:spcPts val="1100"/>
              </a:spcBef>
              <a:spcAft>
                <a:spcPts val="600"/>
              </a:spcAft>
            </a:pPr>
            <a:r>
              <a:rPr lang="en-US" sz="1425" dirty="0">
                <a:solidFill>
                  <a:prstClr val="black"/>
                </a:solidFill>
              </a:rPr>
              <a:t>Unlimited Pages</a:t>
            </a:r>
          </a:p>
        </p:txBody>
      </p:sp>
      <p:sp>
        <p:nvSpPr>
          <p:cNvPr id="13" name="Rectangle 12"/>
          <p:cNvSpPr/>
          <p:nvPr/>
        </p:nvSpPr>
        <p:spPr>
          <a:xfrm>
            <a:off x="1981198" y="1928332"/>
            <a:ext cx="1676400" cy="311531"/>
          </a:xfrm>
          <a:prstGeom prst="rect">
            <a:avLst/>
          </a:prstGeom>
        </p:spPr>
        <p:txBody>
          <a:bodyPr wrap="square" lIns="91348" tIns="45674" rIns="91348" bIns="45674">
            <a:spAutoFit/>
          </a:bodyPr>
          <a:lstStyle/>
          <a:p>
            <a:pPr algn="ctr" defTabSz="913365">
              <a:spcBef>
                <a:spcPts val="1100"/>
              </a:spcBef>
              <a:spcAft>
                <a:spcPts val="600"/>
              </a:spcAft>
            </a:pPr>
            <a:r>
              <a:rPr lang="en-US" sz="1425" dirty="0">
                <a:solidFill>
                  <a:prstClr val="black"/>
                </a:solidFill>
              </a:rPr>
              <a:t>Unlimited Changes</a:t>
            </a:r>
          </a:p>
        </p:txBody>
      </p:sp>
      <p:sp>
        <p:nvSpPr>
          <p:cNvPr id="16" name="Rectangle 15"/>
          <p:cNvSpPr/>
          <p:nvPr/>
        </p:nvSpPr>
        <p:spPr>
          <a:xfrm>
            <a:off x="3657598" y="1924900"/>
            <a:ext cx="1676400" cy="311531"/>
          </a:xfrm>
          <a:prstGeom prst="rect">
            <a:avLst/>
          </a:prstGeom>
        </p:spPr>
        <p:txBody>
          <a:bodyPr wrap="square" lIns="91348" tIns="45674" rIns="91348" bIns="45674">
            <a:spAutoFit/>
          </a:bodyPr>
          <a:lstStyle/>
          <a:p>
            <a:pPr algn="ctr" defTabSz="913365">
              <a:spcBef>
                <a:spcPts val="1100"/>
              </a:spcBef>
              <a:spcAft>
                <a:spcPts val="600"/>
              </a:spcAft>
            </a:pPr>
            <a:r>
              <a:rPr lang="en-US" sz="1425" dirty="0">
                <a:solidFill>
                  <a:prstClr val="black"/>
                </a:solidFill>
              </a:rPr>
              <a:t>Unlimited Traffic</a:t>
            </a:r>
          </a:p>
        </p:txBody>
      </p:sp>
      <p:sp>
        <p:nvSpPr>
          <p:cNvPr id="17" name="Rectangle 16"/>
          <p:cNvSpPr/>
          <p:nvPr/>
        </p:nvSpPr>
        <p:spPr>
          <a:xfrm>
            <a:off x="533399" y="2960761"/>
            <a:ext cx="1447800" cy="530822"/>
          </a:xfrm>
          <a:prstGeom prst="rect">
            <a:avLst/>
          </a:prstGeom>
        </p:spPr>
        <p:txBody>
          <a:bodyPr wrap="square" lIns="91348" tIns="45674" rIns="91348" bIns="45674">
            <a:spAutoFit/>
          </a:bodyPr>
          <a:lstStyle/>
          <a:p>
            <a:pPr algn="ctr" defTabSz="913365">
              <a:spcBef>
                <a:spcPts val="1100"/>
              </a:spcBef>
              <a:spcAft>
                <a:spcPts val="600"/>
              </a:spcAft>
            </a:pPr>
            <a:r>
              <a:rPr lang="en-US" sz="1425" dirty="0">
                <a:solidFill>
                  <a:prstClr val="black"/>
                </a:solidFill>
              </a:rPr>
              <a:t>Unlimited E-mail Address</a:t>
            </a:r>
          </a:p>
        </p:txBody>
      </p:sp>
      <p:sp>
        <p:nvSpPr>
          <p:cNvPr id="18" name="Rectangle 17"/>
          <p:cNvSpPr/>
          <p:nvPr/>
        </p:nvSpPr>
        <p:spPr>
          <a:xfrm>
            <a:off x="1981198" y="2961462"/>
            <a:ext cx="1676400" cy="311531"/>
          </a:xfrm>
          <a:prstGeom prst="rect">
            <a:avLst/>
          </a:prstGeom>
        </p:spPr>
        <p:txBody>
          <a:bodyPr wrap="square" lIns="91348" tIns="45674" rIns="91348" bIns="45674">
            <a:spAutoFit/>
          </a:bodyPr>
          <a:lstStyle/>
          <a:p>
            <a:pPr algn="ctr" defTabSz="913365">
              <a:spcBef>
                <a:spcPts val="1100"/>
              </a:spcBef>
              <a:spcAft>
                <a:spcPts val="600"/>
              </a:spcAft>
            </a:pPr>
            <a:r>
              <a:rPr lang="en-US" sz="1425" dirty="0">
                <a:solidFill>
                  <a:prstClr val="black"/>
                </a:solidFill>
              </a:rPr>
              <a:t>Unlimited Upgrades</a:t>
            </a:r>
          </a:p>
        </p:txBody>
      </p:sp>
      <p:sp>
        <p:nvSpPr>
          <p:cNvPr id="19" name="Rectangle 18"/>
          <p:cNvSpPr/>
          <p:nvPr/>
        </p:nvSpPr>
        <p:spPr>
          <a:xfrm>
            <a:off x="3657598" y="2970117"/>
            <a:ext cx="1828800" cy="1188694"/>
          </a:xfrm>
          <a:prstGeom prst="rect">
            <a:avLst/>
          </a:prstGeom>
        </p:spPr>
        <p:txBody>
          <a:bodyPr wrap="square" lIns="91348" tIns="45674" rIns="91348" bIns="45674">
            <a:spAutoFit/>
          </a:bodyPr>
          <a:lstStyle/>
          <a:p>
            <a:pPr algn="ctr" defTabSz="913365">
              <a:spcBef>
                <a:spcPts val="1100"/>
              </a:spcBef>
              <a:spcAft>
                <a:spcPts val="600"/>
              </a:spcAft>
            </a:pPr>
            <a:r>
              <a:rPr lang="en-US" sz="1425" dirty="0">
                <a:solidFill>
                  <a:prstClr val="black"/>
                </a:solidFill>
              </a:rPr>
              <a:t>With unlimited support, changes and upgrades,  having an effective online presence is simple.</a:t>
            </a:r>
          </a:p>
        </p:txBody>
      </p:sp>
      <p:sp>
        <p:nvSpPr>
          <p:cNvPr id="20" name="Rectangle 19"/>
          <p:cNvSpPr/>
          <p:nvPr/>
        </p:nvSpPr>
        <p:spPr>
          <a:xfrm>
            <a:off x="533400" y="4533910"/>
            <a:ext cx="4572000" cy="530822"/>
          </a:xfrm>
          <a:prstGeom prst="rect">
            <a:avLst/>
          </a:prstGeom>
        </p:spPr>
        <p:txBody>
          <a:bodyPr lIns="91348" tIns="45674" rIns="91348" bIns="45674">
            <a:spAutoFit/>
          </a:bodyPr>
          <a:lstStyle/>
          <a:p>
            <a:pPr algn="ctr" defTabSz="913365">
              <a:spcBef>
                <a:spcPts val="1100"/>
              </a:spcBef>
            </a:pPr>
            <a:r>
              <a:rPr lang="en-US" sz="1425" b="1" dirty="0">
                <a:solidFill>
                  <a:prstClr val="black"/>
                </a:solidFill>
              </a:rPr>
              <a:t>We take away the challenges that business owners face to stay current with their online marketing solution.</a:t>
            </a:r>
          </a:p>
        </p:txBody>
      </p:sp>
      <p:pic>
        <p:nvPicPr>
          <p:cNvPr id="3074" name="Picture 2" descr="C:\Users\Junaed\Downloads\FlaticonDownload (2)\png\copy8.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2028" y="1449182"/>
            <a:ext cx="450623" cy="45062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unaed\Downloads\FlaticonDownload (2)\png\opened4.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61663" y="2537223"/>
            <a:ext cx="420957" cy="4069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unaed\Downloads\FlaticonDownload (2)\png\uploading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01492" y="2482337"/>
            <a:ext cx="459029" cy="44827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unaed\Downloads\FlaticonDownload (2)\png\pencil34.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22758" y="1415350"/>
            <a:ext cx="475363" cy="4892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Junaed\Downloads\FlaticonDownload (2)\png\users6.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190673" y="1344234"/>
            <a:ext cx="610258" cy="6102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C:\Users\Junaed\Downloads\FlaticonDownload (1)\png\support3.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295173" y="2427368"/>
            <a:ext cx="401377" cy="52004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2" name="Rectangle 21"/>
          <p:cNvSpPr/>
          <p:nvPr/>
        </p:nvSpPr>
        <p:spPr>
          <a:xfrm>
            <a:off x="381001" y="3486847"/>
            <a:ext cx="3362972" cy="369239"/>
          </a:xfrm>
          <a:prstGeom prst="rect">
            <a:avLst/>
          </a:prstGeom>
        </p:spPr>
        <p:txBody>
          <a:bodyPr wrap="square" lIns="91348" tIns="45674" rIns="91348" bIns="45674">
            <a:spAutoFit/>
          </a:bodyPr>
          <a:lstStyle/>
          <a:p>
            <a:pPr algn="ctr" defTabSz="913365">
              <a:spcBef>
                <a:spcPts val="1100"/>
              </a:spcBef>
            </a:pPr>
            <a:r>
              <a:rPr lang="en-US" b="1" dirty="0">
                <a:solidFill>
                  <a:prstClr val="black"/>
                </a:solidFill>
              </a:rPr>
              <a:t>AND NOW</a:t>
            </a:r>
            <a:r>
              <a:rPr lang="is-IS" b="1" dirty="0">
                <a:solidFill>
                  <a:prstClr val="black"/>
                </a:solidFill>
              </a:rPr>
              <a:t>… </a:t>
            </a:r>
            <a:r>
              <a:rPr lang="is-IS" b="1" dirty="0">
                <a:solidFill>
                  <a:srgbClr val="FF0000"/>
                </a:solidFill>
              </a:rPr>
              <a:t>UNLIMITED SPACE!</a:t>
            </a:r>
            <a:endParaRPr lang="en-US" b="1" dirty="0">
              <a:solidFill>
                <a:srgbClr val="FF0000"/>
              </a:solidFill>
            </a:endParaRPr>
          </a:p>
        </p:txBody>
      </p:sp>
    </p:spTree>
    <p:extLst>
      <p:ext uri="{BB962C8B-B14F-4D97-AF65-F5344CB8AC3E}">
        <p14:creationId xmlns:p14="http://schemas.microsoft.com/office/powerpoint/2010/main" val="317469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Rectangle 7"/>
          <p:cNvSpPr/>
          <p:nvPr/>
        </p:nvSpPr>
        <p:spPr>
          <a:xfrm>
            <a:off x="285750" y="-171450"/>
            <a:ext cx="4079079" cy="5469203"/>
          </a:xfrm>
          <a:prstGeom prst="rect">
            <a:avLst/>
          </a:prstGeom>
          <a:solidFill>
            <a:schemeClr val="tx2">
              <a:lumMod val="7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9" tIns="34289" rIns="68499" bIns="34289"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4882"/>
            <a:endParaRPr lang="en-US" sz="1350" dirty="0">
              <a:solidFill>
                <a:prstClr val="white"/>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1179" y="300037"/>
            <a:ext cx="6121458" cy="4526228"/>
          </a:xfrm>
          <a:prstGeom prst="rect">
            <a:avLst/>
          </a:prstGeom>
        </p:spPr>
      </p:pic>
      <p:sp>
        <p:nvSpPr>
          <p:cNvPr id="5" name="TextBox 4"/>
          <p:cNvSpPr txBox="1"/>
          <p:nvPr/>
        </p:nvSpPr>
        <p:spPr>
          <a:xfrm>
            <a:off x="421483" y="327512"/>
            <a:ext cx="3943346" cy="4039565"/>
          </a:xfrm>
          <a:prstGeom prst="rect">
            <a:avLst/>
          </a:prstGeom>
          <a:noFill/>
        </p:spPr>
        <p:txBody>
          <a:bodyPr wrap="square" lIns="68426" tIns="34289" rIns="68426" bIns="34289" rtlCol="0">
            <a:spAutoFit/>
          </a:bodyPr>
          <a:lstStyle/>
          <a:p>
            <a:pPr indent="42863" algn="ctr" defTabSz="684032"/>
            <a:r>
              <a:rPr lang="en-US" sz="3300" b="1" dirty="0">
                <a:solidFill>
                  <a:prstClr val="white"/>
                </a:solidFill>
              </a:rPr>
              <a:t>So now…</a:t>
            </a:r>
          </a:p>
          <a:p>
            <a:pPr indent="42863" algn="ctr" defTabSz="684032"/>
            <a:r>
              <a:rPr lang="en-US" sz="3300" b="1" dirty="0">
                <a:solidFill>
                  <a:prstClr val="white"/>
                </a:solidFill>
              </a:rPr>
              <a:t>YOU</a:t>
            </a:r>
          </a:p>
          <a:p>
            <a:pPr indent="42863" algn="ctr" defTabSz="684032"/>
            <a:r>
              <a:rPr lang="en-US" sz="2700" b="1" dirty="0">
                <a:solidFill>
                  <a:prstClr val="white"/>
                </a:solidFill>
              </a:rPr>
              <a:t>Can Provide</a:t>
            </a:r>
            <a:r>
              <a:rPr lang="en-US" b="1" dirty="0">
                <a:solidFill>
                  <a:srgbClr val="0070C0"/>
                </a:solidFill>
              </a:rPr>
              <a:t/>
            </a:r>
            <a:br>
              <a:rPr lang="en-US" b="1" dirty="0">
                <a:solidFill>
                  <a:srgbClr val="0070C0"/>
                </a:solidFill>
              </a:rPr>
            </a:br>
            <a:r>
              <a:rPr lang="en-US" b="1" dirty="0">
                <a:solidFill>
                  <a:srgbClr val="0070C0"/>
                </a:solidFill>
              </a:rPr>
              <a:t>  </a:t>
            </a:r>
            <a:r>
              <a:rPr lang="en-US" sz="3300" b="1" dirty="0">
                <a:solidFill>
                  <a:prstClr val="white"/>
                </a:solidFill>
              </a:rPr>
              <a:t>Professional </a:t>
            </a:r>
          </a:p>
          <a:p>
            <a:pPr algn="ctr" defTabSz="684032"/>
            <a:endParaRPr lang="en-US" sz="2100" b="1" dirty="0">
              <a:solidFill>
                <a:srgbClr val="FF0000"/>
              </a:solidFill>
              <a:effectLst>
                <a:outerShdw blurRad="38100" dist="38100" dir="2700000" algn="tl">
                  <a:srgbClr val="000000">
                    <a:alpha val="43137"/>
                  </a:srgbClr>
                </a:outerShdw>
              </a:effectLst>
            </a:endParaRPr>
          </a:p>
          <a:p>
            <a:pPr algn="ctr" defTabSz="684032"/>
            <a:endParaRPr lang="en-US" sz="2100" b="1" dirty="0">
              <a:solidFill>
                <a:srgbClr val="FF0000"/>
              </a:solidFill>
              <a:effectLst>
                <a:outerShdw blurRad="38100" dist="38100" dir="2700000" algn="tl">
                  <a:srgbClr val="000000">
                    <a:alpha val="43137"/>
                  </a:srgbClr>
                </a:outerShdw>
              </a:effectLst>
            </a:endParaRPr>
          </a:p>
          <a:p>
            <a:pPr algn="ctr" defTabSz="684032"/>
            <a:endParaRPr lang="en-US" sz="2100" b="1" dirty="0">
              <a:solidFill>
                <a:srgbClr val="FF0000"/>
              </a:solidFill>
              <a:effectLst>
                <a:outerShdw blurRad="38100" dist="38100" dir="2700000" algn="tl">
                  <a:srgbClr val="000000">
                    <a:alpha val="43137"/>
                  </a:srgbClr>
                </a:outerShdw>
              </a:effectLst>
            </a:endParaRPr>
          </a:p>
          <a:p>
            <a:pPr algn="ctr" defTabSz="684032"/>
            <a:endParaRPr lang="en-US" sz="2100" b="1" dirty="0">
              <a:solidFill>
                <a:srgbClr val="FF0000"/>
              </a:solidFill>
              <a:effectLst>
                <a:outerShdw blurRad="38100" dist="38100" dir="2700000" algn="tl">
                  <a:srgbClr val="000000">
                    <a:alpha val="43137"/>
                  </a:srgbClr>
                </a:outerShdw>
              </a:effectLst>
            </a:endParaRPr>
          </a:p>
          <a:p>
            <a:pPr algn="ctr" defTabSz="684032"/>
            <a:r>
              <a:rPr lang="en-US" sz="2400" b="1" dirty="0">
                <a:solidFill>
                  <a:srgbClr val="FFC000"/>
                </a:solidFill>
              </a:rPr>
              <a:t>without</a:t>
            </a:r>
            <a:r>
              <a:rPr lang="en-US" sz="2400" b="1" dirty="0">
                <a:solidFill>
                  <a:srgbClr val="0070C0"/>
                </a:solidFill>
              </a:rPr>
              <a:t> </a:t>
            </a:r>
            <a:r>
              <a:rPr lang="en-US" sz="2400" b="1" dirty="0">
                <a:solidFill>
                  <a:prstClr val="white"/>
                </a:solidFill>
              </a:rPr>
              <a:t>owning a </a:t>
            </a:r>
            <a:br>
              <a:rPr lang="en-US" sz="2400" b="1" dirty="0">
                <a:solidFill>
                  <a:prstClr val="white"/>
                </a:solidFill>
              </a:rPr>
            </a:br>
            <a:r>
              <a:rPr lang="en-US" sz="2400" b="1" dirty="0">
                <a:solidFill>
                  <a:prstClr val="white"/>
                </a:solidFill>
              </a:rPr>
              <a:t>Web Development Company</a:t>
            </a:r>
            <a:endParaRPr lang="en-US" sz="3000" b="1" dirty="0">
              <a:solidFill>
                <a:prstClr val="white"/>
              </a:solidFill>
              <a:latin typeface="Microsoft JhengHei" panose="020B0604030504040204" pitchFamily="34" charset="-120"/>
              <a:ea typeface="Microsoft JhengHei" panose="020B0604030504040204" pitchFamily="34" charset="-120"/>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339" t="28930" r="10749" b="28930"/>
          <a:stretch/>
        </p:blipFill>
        <p:spPr>
          <a:xfrm>
            <a:off x="805256" y="2347294"/>
            <a:ext cx="3175801" cy="9855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27685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0010" y="2"/>
            <a:ext cx="9315449" cy="809625"/>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lIns="68471" tIns="34289" rIns="68471" bIns="34289" rtlCol="0" anchor="ctr"/>
          <a:lstStyle/>
          <a:p>
            <a:pPr algn="ctr" defTabSz="912462"/>
            <a:endParaRPr lang="en-US" sz="1425" dirty="0">
              <a:solidFill>
                <a:prstClr val="white"/>
              </a:solidFill>
            </a:endParaRPr>
          </a:p>
        </p:txBody>
      </p:sp>
      <p:sp>
        <p:nvSpPr>
          <p:cNvPr id="2" name="Rectangle 1"/>
          <p:cNvSpPr/>
          <p:nvPr/>
        </p:nvSpPr>
        <p:spPr>
          <a:xfrm>
            <a:off x="819068" y="170158"/>
            <a:ext cx="7517292" cy="473204"/>
          </a:xfrm>
          <a:prstGeom prst="rect">
            <a:avLst/>
          </a:prstGeom>
          <a:noFill/>
        </p:spPr>
        <p:txBody>
          <a:bodyPr wrap="square" lIns="68451" tIns="34289" rIns="68451" bIns="34289">
            <a:spAutoFit/>
          </a:bodyPr>
          <a:lstStyle/>
          <a:p>
            <a:pPr algn="ctr" defTabSz="912462">
              <a:tabLst>
                <a:tab pos="85553" algn="l"/>
              </a:tabLst>
            </a:pPr>
            <a:r>
              <a:rPr lang="en-US" sz="2625" b="1" cap="all" dirty="0">
                <a:solidFill>
                  <a:prstClr val="white"/>
                </a:solidFill>
                <a:latin typeface="Futura Lt BT" panose="020B0402020204020303" pitchFamily="34" charset="0"/>
                <a:cs typeface="DIN-Bold"/>
              </a:rPr>
              <a:t>Proven system of success</a:t>
            </a:r>
          </a:p>
        </p:txBody>
      </p:sp>
      <p:pic>
        <p:nvPicPr>
          <p:cNvPr id="20" name="Picture 19" descr="AdobeStock_60157044.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4573" y="1216321"/>
            <a:ext cx="2721427" cy="2765135"/>
          </a:xfrm>
          <a:prstGeom prst="ellipse">
            <a:avLst/>
          </a:prstGeom>
          <a:ln>
            <a:noFill/>
          </a:ln>
          <a:effectLst>
            <a:softEdge rad="112500"/>
          </a:effectLst>
        </p:spPr>
      </p:pic>
      <p:sp>
        <p:nvSpPr>
          <p:cNvPr id="7" name="TextBox 6"/>
          <p:cNvSpPr txBox="1"/>
          <p:nvPr/>
        </p:nvSpPr>
        <p:spPr>
          <a:xfrm>
            <a:off x="164573" y="4172450"/>
            <a:ext cx="2721427" cy="761745"/>
          </a:xfrm>
          <a:prstGeom prst="rect">
            <a:avLst/>
          </a:prstGeom>
          <a:noFill/>
        </p:spPr>
        <p:txBody>
          <a:bodyPr wrap="square" lIns="68471" tIns="34289" rIns="68471" bIns="34289" rtlCol="0">
            <a:spAutoFit/>
          </a:bodyPr>
          <a:lstStyle/>
          <a:p>
            <a:pPr algn="ctr" defTabSz="912462"/>
            <a:r>
              <a:rPr lang="en-US" sz="1500" b="1" dirty="0">
                <a:solidFill>
                  <a:prstClr val="black"/>
                </a:solidFill>
                <a:cs typeface="DIN-Medium"/>
              </a:rPr>
              <a:t>YOU TALK WITH </a:t>
            </a:r>
            <a:br>
              <a:rPr lang="en-US" sz="1500" b="1" dirty="0">
                <a:solidFill>
                  <a:prstClr val="black"/>
                </a:solidFill>
                <a:cs typeface="DIN-Medium"/>
              </a:rPr>
            </a:br>
            <a:r>
              <a:rPr lang="en-US" sz="1500" b="1" dirty="0">
                <a:solidFill>
                  <a:srgbClr val="FE4020">
                    <a:lumMod val="75000"/>
                  </a:srgbClr>
                </a:solidFill>
                <a:cs typeface="DIN-Medium"/>
              </a:rPr>
              <a:t>BUSINESS OWNERS </a:t>
            </a:r>
            <a:r>
              <a:rPr lang="en-US" sz="1500" b="1" dirty="0">
                <a:solidFill>
                  <a:prstClr val="black"/>
                </a:solidFill>
                <a:cs typeface="DIN-Medium"/>
              </a:rPr>
              <a:t/>
            </a:r>
            <a:br>
              <a:rPr lang="en-US" sz="1500" b="1" dirty="0">
                <a:solidFill>
                  <a:prstClr val="black"/>
                </a:solidFill>
                <a:cs typeface="DIN-Medium"/>
              </a:rPr>
            </a:br>
            <a:r>
              <a:rPr lang="en-US" sz="1500" b="1" dirty="0">
                <a:solidFill>
                  <a:prstClr val="black"/>
                </a:solidFill>
                <a:cs typeface="DIN-Medium"/>
              </a:rPr>
              <a:t>AND </a:t>
            </a:r>
            <a:r>
              <a:rPr lang="en-US" sz="1500" b="1" dirty="0">
                <a:solidFill>
                  <a:srgbClr val="0070C0"/>
                </a:solidFill>
                <a:cs typeface="DIN-Medium"/>
              </a:rPr>
              <a:t>SET AN APPT.</a:t>
            </a:r>
            <a:endParaRPr lang="en-US" sz="1500" dirty="0">
              <a:solidFill>
                <a:srgbClr val="0070C0"/>
              </a:solidFill>
              <a:latin typeface="DIN-Medium"/>
              <a:cs typeface="DIN-Medium"/>
            </a:endParaRPr>
          </a:p>
        </p:txBody>
      </p:sp>
      <p:sp>
        <p:nvSpPr>
          <p:cNvPr id="22" name="TextBox 21"/>
          <p:cNvSpPr txBox="1"/>
          <p:nvPr/>
        </p:nvSpPr>
        <p:spPr>
          <a:xfrm>
            <a:off x="6225788" y="4177888"/>
            <a:ext cx="2737188" cy="727120"/>
          </a:xfrm>
          <a:prstGeom prst="rect">
            <a:avLst/>
          </a:prstGeom>
          <a:noFill/>
        </p:spPr>
        <p:txBody>
          <a:bodyPr wrap="square" lIns="68471" tIns="34289" rIns="68471" bIns="34289" rtlCol="0">
            <a:spAutoFit/>
          </a:bodyPr>
          <a:lstStyle/>
          <a:p>
            <a:pPr algn="ctr" defTabSz="912462"/>
            <a:r>
              <a:rPr lang="en-US" sz="1425" b="1" dirty="0">
                <a:solidFill>
                  <a:srgbClr val="FE4020">
                    <a:lumMod val="75000"/>
                  </a:srgbClr>
                </a:solidFill>
                <a:cs typeface="DIN-Medium"/>
              </a:rPr>
              <a:t>CLIENT</a:t>
            </a:r>
            <a:r>
              <a:rPr lang="en-US" sz="1425" b="1" dirty="0">
                <a:solidFill>
                  <a:prstClr val="black"/>
                </a:solidFill>
                <a:cs typeface="DIN-Medium"/>
              </a:rPr>
              <a:t> </a:t>
            </a:r>
            <a:br>
              <a:rPr lang="en-US" sz="1425" b="1" dirty="0">
                <a:solidFill>
                  <a:prstClr val="black"/>
                </a:solidFill>
                <a:cs typeface="DIN-Medium"/>
              </a:rPr>
            </a:br>
            <a:r>
              <a:rPr lang="en-US" sz="1425" b="1" dirty="0">
                <a:solidFill>
                  <a:prstClr val="black"/>
                </a:solidFill>
                <a:cs typeface="DIN-Medium"/>
              </a:rPr>
              <a:t>GETS A GREAT SITE </a:t>
            </a:r>
            <a:br>
              <a:rPr lang="en-US" sz="1425" b="1" dirty="0">
                <a:solidFill>
                  <a:prstClr val="black"/>
                </a:solidFill>
                <a:cs typeface="DIN-Medium"/>
              </a:rPr>
            </a:br>
            <a:r>
              <a:rPr lang="en-US" sz="1425" b="1" dirty="0">
                <a:solidFill>
                  <a:prstClr val="black"/>
                </a:solidFill>
                <a:cs typeface="DIN-Medium"/>
              </a:rPr>
              <a:t>AND SUPPORT MARKETING IT</a:t>
            </a:r>
          </a:p>
        </p:txBody>
      </p:sp>
      <p:pic>
        <p:nvPicPr>
          <p:cNvPr id="5" name="Picture 4"/>
          <p:cNvPicPr>
            <a:picLocks noChangeAspect="1"/>
          </p:cNvPicPr>
          <p:nvPr/>
        </p:nvPicPr>
        <p:blipFill rotWithShape="1">
          <a:blip r:embed="rId4"/>
          <a:srcRect l="26127" r="8222"/>
          <a:stretch/>
        </p:blipFill>
        <p:spPr>
          <a:xfrm>
            <a:off x="6225788" y="1221103"/>
            <a:ext cx="2737188" cy="2765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rotWithShape="1">
          <a:blip r:embed="rId5"/>
          <a:srcRect l="30776"/>
          <a:stretch/>
        </p:blipFill>
        <p:spPr>
          <a:xfrm>
            <a:off x="3107102" y="1216330"/>
            <a:ext cx="2885145" cy="27785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p:cNvSpPr txBox="1"/>
          <p:nvPr/>
        </p:nvSpPr>
        <p:spPr>
          <a:xfrm>
            <a:off x="3107102" y="4172449"/>
            <a:ext cx="2885145" cy="727120"/>
          </a:xfrm>
          <a:prstGeom prst="rect">
            <a:avLst/>
          </a:prstGeom>
          <a:noFill/>
        </p:spPr>
        <p:txBody>
          <a:bodyPr wrap="square" lIns="68471" tIns="34289" rIns="68471" bIns="34289" rtlCol="0">
            <a:spAutoFit/>
          </a:bodyPr>
          <a:lstStyle/>
          <a:p>
            <a:pPr algn="ctr" defTabSz="912462"/>
            <a:r>
              <a:rPr lang="en-US" sz="1425" b="1" dirty="0">
                <a:solidFill>
                  <a:srgbClr val="FE4020">
                    <a:lumMod val="75000"/>
                  </a:srgbClr>
                </a:solidFill>
                <a:cs typeface="DIN-Medium"/>
              </a:rPr>
              <a:t>SALES TEAM</a:t>
            </a:r>
          </a:p>
          <a:p>
            <a:pPr algn="ctr" defTabSz="912462"/>
            <a:r>
              <a:rPr lang="en-US" sz="1425" b="1" dirty="0">
                <a:solidFill>
                  <a:prstClr val="black"/>
                </a:solidFill>
                <a:cs typeface="DIN-Medium"/>
              </a:rPr>
              <a:t>DESIGN, DIGITAL </a:t>
            </a:r>
            <a:br>
              <a:rPr lang="en-US" sz="1425" b="1" dirty="0">
                <a:solidFill>
                  <a:prstClr val="black"/>
                </a:solidFill>
                <a:cs typeface="DIN-Medium"/>
              </a:rPr>
            </a:br>
            <a:r>
              <a:rPr lang="en-US" sz="1425" b="1" dirty="0">
                <a:solidFill>
                  <a:prstClr val="black"/>
                </a:solidFill>
                <a:cs typeface="DIN-Medium"/>
              </a:rPr>
              <a:t>SUPPORT TEAMS</a:t>
            </a:r>
          </a:p>
        </p:txBody>
      </p:sp>
    </p:spTree>
    <p:extLst>
      <p:ext uri="{BB962C8B-B14F-4D97-AF65-F5344CB8AC3E}">
        <p14:creationId xmlns:p14="http://schemas.microsoft.com/office/powerpoint/2010/main" val="315532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ppt_w</p:attrName>
                                        </p:attrNameLst>
                                      </p:cBhvr>
                                      <p:tavLst>
                                        <p:tav tm="0">
                                          <p:val>
                                            <p:strVal val="#ppt_w*0.70"/>
                                          </p:val>
                                        </p:tav>
                                        <p:tav tm="100000">
                                          <p:val>
                                            <p:strVal val="#ppt_w"/>
                                          </p:val>
                                        </p:tav>
                                      </p:tavLst>
                                    </p:anim>
                                    <p:anim calcmode="lin" valueType="num">
                                      <p:cBhvr>
                                        <p:cTn id="25" dur="1000" fill="hold"/>
                                        <p:tgtEl>
                                          <p:spTgt spid="22"/>
                                        </p:tgtEl>
                                        <p:attrNameLst>
                                          <p:attrName>ppt_h</p:attrName>
                                        </p:attrNameLst>
                                      </p:cBhvr>
                                      <p:tavLst>
                                        <p:tav tm="0">
                                          <p:val>
                                            <p:strVal val="#ppt_h"/>
                                          </p:val>
                                        </p:tav>
                                        <p:tav tm="100000">
                                          <p:val>
                                            <p:strVal val="#ppt_h"/>
                                          </p:val>
                                        </p:tav>
                                      </p:tavLst>
                                    </p:anim>
                                    <p:animEffect transition="in" filter="fade">
                                      <p:cBhvr>
                                        <p:cTn id="2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232" tIns="45616" rIns="91232" bIns="45616" rtlCol="0" anchor="ctr"/>
          <a:lstStyle/>
          <a:p>
            <a:pPr algn="ctr" defTabSz="684049"/>
            <a:endParaRPr lang="en-US" sz="1425" dirty="0">
              <a:solidFill>
                <a:prstClr val="white"/>
              </a:solidFill>
            </a:endParaRPr>
          </a:p>
        </p:txBody>
      </p:sp>
      <p:sp>
        <p:nvSpPr>
          <p:cNvPr id="7" name="Rectangle 6"/>
          <p:cNvSpPr/>
          <p:nvPr/>
        </p:nvSpPr>
        <p:spPr>
          <a:xfrm>
            <a:off x="-91440" y="117892"/>
            <a:ext cx="9338309" cy="461455"/>
          </a:xfrm>
          <a:prstGeom prst="rect">
            <a:avLst/>
          </a:prstGeom>
          <a:solidFill>
            <a:schemeClr val="accent5">
              <a:lumMod val="50000"/>
            </a:schemeClr>
          </a:solidFill>
        </p:spPr>
        <p:txBody>
          <a:bodyPr wrap="square" lIns="91232" tIns="45616" rIns="91232" bIns="45616">
            <a:spAutoFit/>
          </a:bodyPr>
          <a:lstStyle/>
          <a:p>
            <a:pPr algn="ctr" defTabSz="912060"/>
            <a:r>
              <a:rPr lang="en-US" sz="2400" b="1" cap="all" dirty="0">
                <a:solidFill>
                  <a:prstClr val="white"/>
                </a:solidFill>
                <a:latin typeface="Futura Lt BT" panose="020B0402020204020303" pitchFamily="34" charset="0"/>
              </a:rPr>
              <a:t>Let’s take a look at earning potential</a:t>
            </a:r>
            <a:endParaRPr lang="en-US" b="1" cap="all" dirty="0">
              <a:solidFill>
                <a:prstClr val="white"/>
              </a:solidFill>
              <a:latin typeface="Futura Lt BT" panose="020B0402020204020303" pitchFamily="34" charset="0"/>
            </a:endParaRPr>
          </a:p>
        </p:txBody>
      </p:sp>
      <p:graphicFrame>
        <p:nvGraphicFramePr>
          <p:cNvPr id="3" name="Table 2"/>
          <p:cNvGraphicFramePr>
            <a:graphicFrameLocks noGrp="1"/>
          </p:cNvGraphicFramePr>
          <p:nvPr>
            <p:extLst/>
          </p:nvPr>
        </p:nvGraphicFramePr>
        <p:xfrm>
          <a:off x="4140016" y="1089587"/>
          <a:ext cx="4864291" cy="3827439"/>
        </p:xfrm>
        <a:graphic>
          <a:graphicData uri="http://schemas.openxmlformats.org/drawingml/2006/table">
            <a:tbl>
              <a:tblPr firstRow="1" bandRow="1">
                <a:tableStyleId>{5A111915-BE36-4E01-A7E5-04B1672EAD32}</a:tableStyleId>
              </a:tblPr>
              <a:tblGrid>
                <a:gridCol w="2054744">
                  <a:extLst>
                    <a:ext uri="{9D8B030D-6E8A-4147-A177-3AD203B41FA5}">
                      <a16:colId xmlns:a16="http://schemas.microsoft.com/office/drawing/2014/main" xmlns="" val="20000"/>
                    </a:ext>
                  </a:extLst>
                </a:gridCol>
                <a:gridCol w="1270086">
                  <a:extLst>
                    <a:ext uri="{9D8B030D-6E8A-4147-A177-3AD203B41FA5}">
                      <a16:colId xmlns:a16="http://schemas.microsoft.com/office/drawing/2014/main" xmlns="" val="20001"/>
                    </a:ext>
                  </a:extLst>
                </a:gridCol>
                <a:gridCol w="1539461">
                  <a:extLst>
                    <a:ext uri="{9D8B030D-6E8A-4147-A177-3AD203B41FA5}">
                      <a16:colId xmlns:a16="http://schemas.microsoft.com/office/drawing/2014/main" xmlns="" val="20002"/>
                    </a:ext>
                  </a:extLst>
                </a:gridCol>
              </a:tblGrid>
              <a:tr h="384621">
                <a:tc>
                  <a:txBody>
                    <a:bodyPr/>
                    <a:lstStyle/>
                    <a:p>
                      <a:r>
                        <a:rPr lang="en-US" sz="1600" dirty="0"/>
                        <a:t>ITEM</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solidFill>
                      <a:schemeClr val="accent2">
                        <a:lumMod val="75000"/>
                      </a:schemeClr>
                    </a:solidFill>
                  </a:tcPr>
                </a:tc>
                <a:tc>
                  <a:txBody>
                    <a:bodyPr/>
                    <a:lstStyle/>
                    <a:p>
                      <a:r>
                        <a:rPr lang="en-US" sz="1400" dirty="0"/>
                        <a:t>RETAIL PROFIT</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solidFill>
                      <a:schemeClr val="accent1">
                        <a:lumMod val="75000"/>
                      </a:schemeClr>
                    </a:solidFill>
                  </a:tcPr>
                </a:tc>
                <a:tc>
                  <a:txBody>
                    <a:bodyPr/>
                    <a:lstStyle/>
                    <a:p>
                      <a:r>
                        <a:rPr lang="en-US" sz="1600" dirty="0"/>
                        <a:t>BV</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10000"/>
                  </a:ext>
                </a:extLst>
              </a:tr>
              <a:tr h="525780">
                <a:tc>
                  <a:txBody>
                    <a:bodyPr/>
                    <a:lstStyle/>
                    <a:p>
                      <a:r>
                        <a:rPr lang="en-US" sz="1400" dirty="0"/>
                        <a:t>WEBSITE SALE</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a:t>$1,000</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a:t>200 BV</a:t>
                      </a:r>
                    </a:p>
                    <a:p>
                      <a:r>
                        <a:rPr lang="en-US" sz="1400" dirty="0"/>
                        <a:t>30/ MO.</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xmlns="" val="10001"/>
                  </a:ext>
                </a:extLst>
              </a:tr>
              <a:tr h="312164">
                <a:tc>
                  <a:txBody>
                    <a:bodyPr/>
                    <a:lstStyle/>
                    <a:p>
                      <a:r>
                        <a:rPr lang="en-US" sz="1400" dirty="0"/>
                        <a:t>DESIGN</a:t>
                      </a:r>
                      <a:r>
                        <a:rPr lang="en-US" sz="1400" baseline="0" dirty="0"/>
                        <a:t> PACKAGE</a:t>
                      </a:r>
                      <a:endParaRPr lang="en-US" sz="1400" dirty="0"/>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endParaRPr lang="en-US" sz="1400" dirty="0"/>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a:t>50 BV</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xmlns="" val="10002"/>
                  </a:ext>
                </a:extLst>
              </a:tr>
              <a:tr h="525780">
                <a:tc>
                  <a:txBody>
                    <a:bodyPr/>
                    <a:lstStyle/>
                    <a:p>
                      <a:r>
                        <a:rPr lang="en-US" sz="1400" dirty="0"/>
                        <a:t>SOCIAL MEDIA MANAGEMENT</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a:t>$15/ MO.</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a:t>20 BV/</a:t>
                      </a:r>
                      <a:r>
                        <a:rPr lang="en-US" sz="1400" baseline="0" dirty="0"/>
                        <a:t> MO.</a:t>
                      </a:r>
                      <a:endParaRPr lang="en-US" sz="1400" dirty="0"/>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xmlns="" val="10003"/>
                  </a:ext>
                </a:extLst>
              </a:tr>
              <a:tr h="525780">
                <a:tc>
                  <a:txBody>
                    <a:bodyPr/>
                    <a:lstStyle/>
                    <a:p>
                      <a:r>
                        <a:rPr lang="en-US" sz="1400" dirty="0"/>
                        <a:t>PREMIUM</a:t>
                      </a:r>
                      <a:r>
                        <a:rPr lang="en-US" sz="1400" baseline="0" dirty="0"/>
                        <a:t> FACEBOOK ADVERTISING</a:t>
                      </a:r>
                      <a:endParaRPr lang="en-US" sz="1400" dirty="0"/>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a:t>$10/ MO.</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a:t>15 BV/ MO.</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xmlns="" val="10004"/>
                  </a:ext>
                </a:extLst>
              </a:tr>
              <a:tr h="525780">
                <a:tc>
                  <a:txBody>
                    <a:bodyPr/>
                    <a:lstStyle/>
                    <a:p>
                      <a:r>
                        <a:rPr lang="en-US" sz="1400" dirty="0"/>
                        <a:t>BASIC GOOGLE ADVERTISING</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a:t>$24/ MO.</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a:t>24 BV/ MO.</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xmlns="" val="10005"/>
                  </a:ext>
                </a:extLst>
              </a:tr>
              <a:tr h="501754">
                <a:tc>
                  <a:txBody>
                    <a:bodyPr/>
                    <a:lstStyle/>
                    <a:p>
                      <a:r>
                        <a:rPr lang="en-US" sz="1400" b="1" dirty="0"/>
                        <a:t>TOTAL INITIAL SALE</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b="1" dirty="0"/>
                        <a:t>$1,049</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b="1" dirty="0"/>
                        <a:t>339 BV</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xmlns="" val="10006"/>
                  </a:ext>
                </a:extLst>
              </a:tr>
              <a:tr h="525780">
                <a:tc>
                  <a:txBody>
                    <a:bodyPr/>
                    <a:lstStyle/>
                    <a:p>
                      <a:r>
                        <a:rPr lang="en-US" sz="1400" b="1" dirty="0"/>
                        <a:t>TOTAL RECURRING</a:t>
                      </a: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$49/ MO.</a:t>
                      </a:r>
                    </a:p>
                    <a:p>
                      <a:endParaRPr lang="en-US" sz="1400" b="1" dirty="0"/>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89 BV</a:t>
                      </a:r>
                      <a:r>
                        <a:rPr lang="en-US" sz="1400" b="1" baseline="0" dirty="0"/>
                        <a:t>/ MO.</a:t>
                      </a:r>
                      <a:endParaRPr lang="en-US" sz="1400" b="1" dirty="0"/>
                    </a:p>
                    <a:p>
                      <a:endParaRPr lang="en-US" sz="1400" b="1" dirty="0"/>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10" name="Rectangle 9"/>
          <p:cNvSpPr/>
          <p:nvPr/>
        </p:nvSpPr>
        <p:spPr>
          <a:xfrm>
            <a:off x="0" y="4111558"/>
            <a:ext cx="4024566" cy="654278"/>
          </a:xfrm>
          <a:prstGeom prst="rect">
            <a:avLst/>
          </a:prstGeom>
          <a:solidFill>
            <a:schemeClr val="tx2">
              <a:lumMod val="5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232" tIns="45616" rIns="91232" bIns="45616" rtlCol="0" anchor="ctr"/>
          <a:lstStyle/>
          <a:p>
            <a:pPr algn="ctr" defTabSz="912060"/>
            <a:r>
              <a:rPr lang="en-US" sz="1575" dirty="0">
                <a:solidFill>
                  <a:prstClr val="white"/>
                </a:solidFill>
              </a:rPr>
              <a:t>PRODUCT PRICING, BV AND RETAIL PROFITS: WWW.MAWC411.COM/SUPPORT.HTML</a:t>
            </a:r>
          </a:p>
        </p:txBody>
      </p:sp>
      <p:sp>
        <p:nvSpPr>
          <p:cNvPr id="4" name="Rectangle 3"/>
          <p:cNvSpPr/>
          <p:nvPr/>
        </p:nvSpPr>
        <p:spPr>
          <a:xfrm>
            <a:off x="576513" y="1157901"/>
            <a:ext cx="2873828" cy="2793329"/>
          </a:xfrm>
          <a:prstGeom prst="rect">
            <a:avLst/>
          </a:prstGeom>
        </p:spPr>
        <p:txBody>
          <a:bodyPr wrap="square">
            <a:spAutoFit/>
          </a:bodyPr>
          <a:lstStyle/>
          <a:p>
            <a:pPr marL="171166" defTabSz="684049"/>
            <a:r>
              <a:rPr lang="en-US" dirty="0">
                <a:solidFill>
                  <a:prstClr val="black"/>
                </a:solidFill>
                <a:cs typeface="Helvetica"/>
              </a:rPr>
              <a:t>Avg. Retail Profit: </a:t>
            </a:r>
            <a:r>
              <a:rPr lang="en-US" b="1" dirty="0">
                <a:solidFill>
                  <a:srgbClr val="F79646">
                    <a:lumMod val="75000"/>
                  </a:srgbClr>
                </a:solidFill>
                <a:cs typeface="Helvetica"/>
              </a:rPr>
              <a:t>$1,000</a:t>
            </a:r>
            <a:r>
              <a:rPr lang="en-US" b="1" dirty="0">
                <a:solidFill>
                  <a:srgbClr val="92D050"/>
                </a:solidFill>
                <a:cs typeface="Helvetica"/>
              </a:rPr>
              <a:t/>
            </a:r>
            <a:br>
              <a:rPr lang="en-US" b="1" dirty="0">
                <a:solidFill>
                  <a:srgbClr val="92D050"/>
                </a:solidFill>
                <a:cs typeface="Helvetica"/>
              </a:rPr>
            </a:br>
            <a:r>
              <a:rPr lang="en-US" dirty="0">
                <a:solidFill>
                  <a:prstClr val="black"/>
                </a:solidFill>
                <a:cs typeface="Helvetica"/>
              </a:rPr>
              <a:t>BV:</a:t>
            </a:r>
            <a:r>
              <a:rPr lang="en-US" dirty="0">
                <a:solidFill>
                  <a:srgbClr val="000000"/>
                </a:solidFill>
                <a:cs typeface="Helvetica"/>
              </a:rPr>
              <a:t> 	</a:t>
            </a:r>
            <a:r>
              <a:rPr lang="en-US" b="1" dirty="0">
                <a:solidFill>
                  <a:srgbClr val="F79646">
                    <a:lumMod val="75000"/>
                  </a:srgbClr>
                </a:solidFill>
                <a:cs typeface="Helvetica"/>
              </a:rPr>
              <a:t>230 for initial sale </a:t>
            </a:r>
            <a:br>
              <a:rPr lang="en-US" b="1" dirty="0">
                <a:solidFill>
                  <a:srgbClr val="F79646">
                    <a:lumMod val="75000"/>
                  </a:srgbClr>
                </a:solidFill>
                <a:cs typeface="Helvetica"/>
              </a:rPr>
            </a:br>
            <a:r>
              <a:rPr lang="en-US" b="1" dirty="0">
                <a:solidFill>
                  <a:srgbClr val="F79646">
                    <a:lumMod val="75000"/>
                  </a:srgbClr>
                </a:solidFill>
                <a:cs typeface="Helvetica"/>
              </a:rPr>
              <a:t>	30 per month</a:t>
            </a:r>
          </a:p>
          <a:p>
            <a:pPr marL="171166" defTabSz="684049"/>
            <a:endParaRPr lang="en-US" sz="788" dirty="0">
              <a:solidFill>
                <a:srgbClr val="000000"/>
              </a:solidFill>
              <a:cs typeface="Helvetica"/>
            </a:endParaRPr>
          </a:p>
          <a:p>
            <a:pPr marL="171166" defTabSz="684049"/>
            <a:endParaRPr lang="en-US" sz="788" dirty="0">
              <a:solidFill>
                <a:srgbClr val="000000"/>
              </a:solidFill>
              <a:cs typeface="Helvetica"/>
            </a:endParaRPr>
          </a:p>
          <a:p>
            <a:pPr marL="171166" defTabSz="684049"/>
            <a:r>
              <a:rPr lang="en-US" dirty="0">
                <a:solidFill>
                  <a:prstClr val="black"/>
                </a:solidFill>
                <a:cs typeface="Helvetica"/>
              </a:rPr>
              <a:t>Design, Digital &amp; </a:t>
            </a:r>
            <a:br>
              <a:rPr lang="en-US" dirty="0">
                <a:solidFill>
                  <a:prstClr val="black"/>
                </a:solidFill>
                <a:cs typeface="Helvetica"/>
              </a:rPr>
            </a:br>
            <a:r>
              <a:rPr lang="en-US" dirty="0">
                <a:solidFill>
                  <a:prstClr val="black"/>
                </a:solidFill>
                <a:cs typeface="Helvetica"/>
              </a:rPr>
              <a:t>Social Media Products: </a:t>
            </a:r>
            <a:br>
              <a:rPr lang="en-US" dirty="0">
                <a:solidFill>
                  <a:prstClr val="black"/>
                </a:solidFill>
                <a:cs typeface="Helvetica"/>
              </a:rPr>
            </a:br>
            <a:r>
              <a:rPr lang="en-US" b="1" dirty="0">
                <a:solidFill>
                  <a:srgbClr val="F79646">
                    <a:lumMod val="75000"/>
                  </a:srgbClr>
                </a:solidFill>
                <a:cs typeface="Helvetica"/>
              </a:rPr>
              <a:t>Ongoing Retail Profits </a:t>
            </a:r>
            <a:br>
              <a:rPr lang="en-US" b="1" dirty="0">
                <a:solidFill>
                  <a:srgbClr val="F79646">
                    <a:lumMod val="75000"/>
                  </a:srgbClr>
                </a:solidFill>
                <a:cs typeface="Helvetica"/>
              </a:rPr>
            </a:br>
            <a:r>
              <a:rPr lang="en-US" b="1" dirty="0">
                <a:solidFill>
                  <a:srgbClr val="F79646">
                    <a:lumMod val="75000"/>
                  </a:srgbClr>
                </a:solidFill>
                <a:cs typeface="Helvetica"/>
              </a:rPr>
              <a:t>&amp; Business Volume</a:t>
            </a:r>
          </a:p>
          <a:p>
            <a:pPr marL="171166" defTabSz="684049"/>
            <a:endParaRPr lang="en-US" sz="788" b="1" dirty="0">
              <a:solidFill>
                <a:srgbClr val="DC4E00"/>
              </a:solidFill>
              <a:cs typeface="Helvetica"/>
            </a:endParaRPr>
          </a:p>
          <a:p>
            <a:pPr marL="171166" defTabSz="684049"/>
            <a:endParaRPr lang="en-US" sz="788" b="1" dirty="0">
              <a:solidFill>
                <a:srgbClr val="DC4E00"/>
              </a:solidFill>
              <a:cs typeface="Helvetica"/>
            </a:endParaRPr>
          </a:p>
          <a:p>
            <a:pPr marL="171166" defTabSz="684049"/>
            <a:r>
              <a:rPr lang="en-US" dirty="0">
                <a:solidFill>
                  <a:prstClr val="black"/>
                </a:solidFill>
                <a:cs typeface="Helvetica"/>
              </a:rPr>
              <a:t>Business Relationship</a:t>
            </a:r>
          </a:p>
        </p:txBody>
      </p:sp>
      <p:sp>
        <p:nvSpPr>
          <p:cNvPr id="5" name="Rectangle 4"/>
          <p:cNvSpPr/>
          <p:nvPr/>
        </p:nvSpPr>
        <p:spPr>
          <a:xfrm>
            <a:off x="4917919" y="721497"/>
            <a:ext cx="3362587" cy="323165"/>
          </a:xfrm>
          <a:prstGeom prst="rect">
            <a:avLst/>
          </a:prstGeom>
        </p:spPr>
        <p:txBody>
          <a:bodyPr wrap="none">
            <a:spAutoFit/>
          </a:bodyPr>
          <a:lstStyle/>
          <a:p>
            <a:pPr algn="ctr" defTabSz="912060"/>
            <a:r>
              <a:rPr lang="en-US" sz="1500" b="1" cap="all" dirty="0">
                <a:solidFill>
                  <a:srgbClr val="C0504D">
                    <a:lumMod val="75000"/>
                  </a:srgbClr>
                </a:solidFill>
                <a:latin typeface="Futura Lt BT" panose="020B0402020204020303" pitchFamily="34" charset="0"/>
              </a:rPr>
              <a:t>example: ONE WEBSITE CLIENT (US$)</a:t>
            </a:r>
          </a:p>
        </p:txBody>
      </p:sp>
    </p:spTree>
    <p:extLst>
      <p:ext uri="{BB962C8B-B14F-4D97-AF65-F5344CB8AC3E}">
        <p14:creationId xmlns:p14="http://schemas.microsoft.com/office/powerpoint/2010/main" val="1542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1664" y="2138210"/>
            <a:ext cx="2923043" cy="1504317"/>
            <a:chOff x="322080" y="1047750"/>
            <a:chExt cx="5164320" cy="3181350"/>
          </a:xfrm>
        </p:grpSpPr>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2440" r="15444" b="19872"/>
            <a:stretch/>
          </p:blipFill>
          <p:spPr bwMode="auto">
            <a:xfrm>
              <a:off x="1000124" y="1257300"/>
              <a:ext cx="3810001"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2080" y="1047750"/>
              <a:ext cx="5164320" cy="3181350"/>
            </a:xfrm>
            <a:prstGeom prst="rect">
              <a:avLst/>
            </a:prstGeom>
          </p:spPr>
        </p:pic>
      </p:gr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6908" y="1185524"/>
            <a:ext cx="2326821" cy="1206500"/>
          </a:xfrm>
          <a:prstGeom prst="rect">
            <a:avLst/>
          </a:prstGeom>
        </p:spPr>
      </p:pic>
      <p:pic>
        <p:nvPicPr>
          <p:cNvPr id="9" name="Picture 2" descr="C:\Users\User\Desktop\Loren MA\ISM Day 2 Screenshots\Highlights Day 2\Motivescosmetics new site.pn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r="2471" b="26602"/>
          <a:stretch/>
        </p:blipFill>
        <p:spPr bwMode="auto">
          <a:xfrm>
            <a:off x="3525878" y="1150151"/>
            <a:ext cx="2057400" cy="24837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1156" y="3835728"/>
            <a:ext cx="2923042" cy="727120"/>
          </a:xfrm>
          <a:prstGeom prst="rect">
            <a:avLst/>
          </a:prstGeom>
          <a:noFill/>
        </p:spPr>
        <p:txBody>
          <a:bodyPr wrap="square" lIns="68570" tIns="34289" rIns="68570" bIns="34289" rtlCol="0">
            <a:spAutoFit/>
          </a:bodyPr>
          <a:lstStyle/>
          <a:p>
            <a:pPr marL="214278" indent="-214278" defTabSz="684049">
              <a:buFont typeface="Wingdings" charset="2"/>
              <a:buChar char="ü"/>
            </a:pPr>
            <a:r>
              <a:rPr lang="en-US" sz="1425" b="1" dirty="0">
                <a:solidFill>
                  <a:prstClr val="black"/>
                </a:solidFill>
              </a:rPr>
              <a:t>Help business owners with their overhead / expenses</a:t>
            </a:r>
          </a:p>
          <a:p>
            <a:pPr marL="214278" indent="-214278" defTabSz="684049">
              <a:buFont typeface="Wingdings" charset="2"/>
              <a:buChar char="ü"/>
            </a:pPr>
            <a:r>
              <a:rPr lang="en-US" sz="1425" dirty="0">
                <a:solidFill>
                  <a:srgbClr val="0070C0"/>
                </a:solidFill>
              </a:rPr>
              <a:t>sg.shop.com/</a:t>
            </a:r>
            <a:r>
              <a:rPr lang="en-US" sz="1425" dirty="0" err="1">
                <a:solidFill>
                  <a:srgbClr val="0070C0"/>
                </a:solidFill>
              </a:rPr>
              <a:t>chwen</a:t>
            </a:r>
            <a:endParaRPr lang="en-US" sz="1425" dirty="0">
              <a:solidFill>
                <a:srgbClr val="0070C0"/>
              </a:solidFill>
            </a:endParaRPr>
          </a:p>
        </p:txBody>
      </p:sp>
      <p:sp>
        <p:nvSpPr>
          <p:cNvPr id="11" name="TextBox 10"/>
          <p:cNvSpPr txBox="1"/>
          <p:nvPr/>
        </p:nvSpPr>
        <p:spPr>
          <a:xfrm>
            <a:off x="3409861" y="3945374"/>
            <a:ext cx="2516111" cy="507829"/>
          </a:xfrm>
          <a:prstGeom prst="rect">
            <a:avLst/>
          </a:prstGeom>
          <a:noFill/>
        </p:spPr>
        <p:txBody>
          <a:bodyPr wrap="square" lIns="68570" tIns="34289" rIns="68570" bIns="34289" rtlCol="0">
            <a:spAutoFit/>
          </a:bodyPr>
          <a:lstStyle/>
          <a:p>
            <a:pPr marL="214278" indent="-214278" defTabSz="684049">
              <a:buFont typeface="Wingdings" charset="2"/>
              <a:buChar char="ü"/>
            </a:pPr>
            <a:r>
              <a:rPr lang="en-US" sz="1425" b="1" dirty="0">
                <a:solidFill>
                  <a:prstClr val="black"/>
                </a:solidFill>
              </a:rPr>
              <a:t>Build share of customer with other </a:t>
            </a:r>
            <a:r>
              <a:rPr lang="en-US" sz="1425" b="1" dirty="0">
                <a:solidFill>
                  <a:srgbClr val="0070C0"/>
                </a:solidFill>
              </a:rPr>
              <a:t>ma products</a:t>
            </a:r>
          </a:p>
        </p:txBody>
      </p:sp>
      <p:pic>
        <p:nvPicPr>
          <p:cNvPr id="12" name="Picture 11"/>
          <p:cNvPicPr>
            <a:picLocks noChangeAspect="1"/>
          </p:cNvPicPr>
          <p:nvPr/>
        </p:nvPicPr>
        <p:blipFill rotWithShape="1">
          <a:blip r:embed="rId6" cstate="email">
            <a:extLst>
              <a:ext uri="{28A0092B-C50C-407E-A947-70E740481C1C}">
                <a14:useLocalDpi xmlns:a14="http://schemas.microsoft.com/office/drawing/2010/main" val="0"/>
              </a:ext>
            </a:extLst>
          </a:blip>
          <a:srcRect l="17665" t="12895" r="21282"/>
          <a:stretch/>
        </p:blipFill>
        <p:spPr>
          <a:xfrm>
            <a:off x="6238981" y="1691668"/>
            <a:ext cx="2558213" cy="1898003"/>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6068703" y="3961739"/>
            <a:ext cx="2898769" cy="507829"/>
          </a:xfrm>
          <a:prstGeom prst="rect">
            <a:avLst/>
          </a:prstGeom>
          <a:noFill/>
        </p:spPr>
        <p:txBody>
          <a:bodyPr wrap="square" lIns="68570" tIns="34289" rIns="68570" bIns="34289" rtlCol="0">
            <a:spAutoFit/>
          </a:bodyPr>
          <a:lstStyle/>
          <a:p>
            <a:pPr marL="214278" indent="-214278" defTabSz="684049">
              <a:buFont typeface="Wingdings" charset="2"/>
              <a:buChar char="ü"/>
            </a:pPr>
            <a:r>
              <a:rPr lang="en-US" sz="1425" b="1" dirty="0">
                <a:solidFill>
                  <a:prstClr val="black"/>
                </a:solidFill>
              </a:rPr>
              <a:t>SMB Owners </a:t>
            </a:r>
            <a:r>
              <a:rPr lang="en-US" sz="1425" dirty="0">
                <a:solidFill>
                  <a:prstClr val="black"/>
                </a:solidFill>
              </a:rPr>
              <a:t>= </a:t>
            </a:r>
            <a:br>
              <a:rPr lang="en-US" sz="1425" dirty="0">
                <a:solidFill>
                  <a:prstClr val="black"/>
                </a:solidFill>
              </a:rPr>
            </a:br>
            <a:r>
              <a:rPr lang="en-US" sz="1425" dirty="0">
                <a:solidFill>
                  <a:prstClr val="black"/>
                </a:solidFill>
              </a:rPr>
              <a:t>Entrepreneurs/UFO Prospects</a:t>
            </a:r>
          </a:p>
        </p:txBody>
      </p:sp>
      <p:sp>
        <p:nvSpPr>
          <p:cNvPr id="21" name="Rectangle 20"/>
          <p:cNvSpPr/>
          <p:nvPr/>
        </p:nvSpPr>
        <p:spPr>
          <a:xfrm>
            <a:off x="-66000" y="323492"/>
            <a:ext cx="9241157" cy="507621"/>
          </a:xfrm>
          <a:prstGeom prst="rect">
            <a:avLst/>
          </a:prstGeom>
          <a:solidFill>
            <a:schemeClr val="accent5">
              <a:lumMod val="75000"/>
            </a:schemeClr>
          </a:solidFill>
        </p:spPr>
        <p:txBody>
          <a:bodyPr wrap="square" lIns="91232" tIns="45616" rIns="91232" bIns="45616">
            <a:spAutoFit/>
          </a:bodyPr>
          <a:lstStyle/>
          <a:p>
            <a:pPr algn="ctr" defTabSz="912060"/>
            <a:r>
              <a:rPr lang="en-US" sz="2700" b="1" dirty="0">
                <a:solidFill>
                  <a:prstClr val="white"/>
                </a:solidFill>
                <a:ea typeface="Calibri" charset="0"/>
                <a:cs typeface="Calibri" charset="0"/>
              </a:rPr>
              <a:t>Our Clients are Business Owners</a:t>
            </a:r>
            <a:endParaRPr lang="en-US" b="1" cap="all" dirty="0">
              <a:solidFill>
                <a:prstClr val="white"/>
              </a:solidFill>
              <a:latin typeface="Futura Lt BT" panose="020B0402020204020303" pitchFamily="34" charset="0"/>
            </a:endParaRPr>
          </a:p>
        </p:txBody>
      </p:sp>
    </p:spTree>
    <p:extLst>
      <p:ext uri="{BB962C8B-B14F-4D97-AF65-F5344CB8AC3E}">
        <p14:creationId xmlns:p14="http://schemas.microsoft.com/office/powerpoint/2010/main" val="2924734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506016" y="515681"/>
            <a:ext cx="8111728" cy="809625"/>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579"/>
            <a:endParaRPr lang="en-US" sz="1425" dirty="0">
              <a:solidFill>
                <a:prstClr val="white"/>
              </a:solidFill>
              <a:latin typeface="Helvetica Regular" charset="0"/>
            </a:endParaRPr>
          </a:p>
        </p:txBody>
      </p:sp>
      <p:sp>
        <p:nvSpPr>
          <p:cNvPr id="2" name="Rectangle 1"/>
          <p:cNvSpPr/>
          <p:nvPr/>
        </p:nvSpPr>
        <p:spPr>
          <a:xfrm>
            <a:off x="785813" y="689663"/>
            <a:ext cx="7517292" cy="461663"/>
          </a:xfrm>
          <a:prstGeom prst="rect">
            <a:avLst/>
          </a:prstGeom>
          <a:noFill/>
        </p:spPr>
        <p:txBody>
          <a:bodyPr wrap="square" lIns="68561" tIns="34289" rIns="68561" bIns="34289">
            <a:spAutoFit/>
          </a:bodyPr>
          <a:lstStyle/>
          <a:p>
            <a:pPr algn="ctr" defTabSz="685579">
              <a:tabLst>
                <a:tab pos="85699" algn="l"/>
              </a:tabLst>
            </a:pPr>
            <a:r>
              <a:rPr lang="en-US" sz="2550" b="1" cap="all" spc="75" dirty="0">
                <a:solidFill>
                  <a:prstClr val="white"/>
                </a:solidFill>
                <a:latin typeface="Helvetica Regular" charset="0"/>
                <a:cs typeface="Helvetica Regular" charset="0"/>
              </a:rPr>
              <a:t>Position Yourself for Success</a:t>
            </a:r>
          </a:p>
        </p:txBody>
      </p:sp>
      <p:pic>
        <p:nvPicPr>
          <p:cNvPr id="20" name="Picture 19" descr="AdobeStock_60157044.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3666" y="1662055"/>
            <a:ext cx="2395728" cy="2434205"/>
          </a:xfrm>
          <a:prstGeom prst="ellipse">
            <a:avLst/>
          </a:prstGeom>
          <a:ln>
            <a:noFill/>
          </a:ln>
          <a:effectLst>
            <a:softEdge rad="112500"/>
          </a:effectLst>
        </p:spPr>
      </p:pic>
      <p:sp>
        <p:nvSpPr>
          <p:cNvPr id="7" name="TextBox 6"/>
          <p:cNvSpPr txBox="1"/>
          <p:nvPr/>
        </p:nvSpPr>
        <p:spPr>
          <a:xfrm>
            <a:off x="255182" y="4178037"/>
            <a:ext cx="2886739" cy="323165"/>
          </a:xfrm>
          <a:prstGeom prst="rect">
            <a:avLst/>
          </a:prstGeom>
          <a:noFill/>
        </p:spPr>
        <p:txBody>
          <a:bodyPr wrap="square" rtlCol="0">
            <a:spAutoFit/>
          </a:bodyPr>
          <a:lstStyle/>
          <a:p>
            <a:pPr algn="ctr" defTabSz="685579"/>
            <a:r>
              <a:rPr lang="en-US" sz="1500" b="1" dirty="0">
                <a:solidFill>
                  <a:prstClr val="black"/>
                </a:solidFill>
                <a:latin typeface="Helvetica Regular" charset="0"/>
                <a:cs typeface="Helvetica Regular" charset="0"/>
              </a:rPr>
              <a:t>BUSINESS OWNERS</a:t>
            </a:r>
          </a:p>
        </p:txBody>
      </p:sp>
      <p:sp>
        <p:nvSpPr>
          <p:cNvPr id="22" name="TextBox 21"/>
          <p:cNvSpPr txBox="1"/>
          <p:nvPr/>
        </p:nvSpPr>
        <p:spPr>
          <a:xfrm>
            <a:off x="3141921" y="4178037"/>
            <a:ext cx="2918638" cy="323165"/>
          </a:xfrm>
          <a:prstGeom prst="rect">
            <a:avLst/>
          </a:prstGeom>
          <a:noFill/>
        </p:spPr>
        <p:txBody>
          <a:bodyPr wrap="square" rtlCol="0">
            <a:spAutoFit/>
          </a:bodyPr>
          <a:lstStyle/>
          <a:p>
            <a:pPr algn="ctr" defTabSz="685579"/>
            <a:r>
              <a:rPr lang="en-US" sz="1500" b="1" dirty="0">
                <a:solidFill>
                  <a:prstClr val="black"/>
                </a:solidFill>
                <a:latin typeface="Helvetica Regular" charset="0"/>
                <a:cs typeface="Helvetica Regular" charset="0"/>
              </a:rPr>
              <a:t>ONLINE/MOBILE SHOPPING</a:t>
            </a:r>
          </a:p>
        </p:txBody>
      </p:sp>
      <p:sp>
        <p:nvSpPr>
          <p:cNvPr id="23" name="TextBox 22"/>
          <p:cNvSpPr txBox="1"/>
          <p:nvPr/>
        </p:nvSpPr>
        <p:spPr>
          <a:xfrm>
            <a:off x="6210020" y="4178037"/>
            <a:ext cx="2389188" cy="323165"/>
          </a:xfrm>
          <a:prstGeom prst="rect">
            <a:avLst/>
          </a:prstGeom>
          <a:noFill/>
        </p:spPr>
        <p:txBody>
          <a:bodyPr wrap="square" rtlCol="0">
            <a:spAutoFit/>
          </a:bodyPr>
          <a:lstStyle/>
          <a:p>
            <a:pPr algn="ctr" defTabSz="685579"/>
            <a:r>
              <a:rPr lang="en-US" sz="1500" b="1" dirty="0">
                <a:solidFill>
                  <a:prstClr val="black"/>
                </a:solidFill>
                <a:latin typeface="Helvetica Regular" charset="0"/>
                <a:cs typeface="Helvetica Regular" charset="0"/>
              </a:rPr>
              <a:t>SHOPPING ANNUITY</a:t>
            </a:r>
            <a:r>
              <a:rPr lang="en-US" sz="1500" b="1" baseline="30000" dirty="0">
                <a:solidFill>
                  <a:prstClr val="black"/>
                </a:solidFill>
                <a:latin typeface="Helvetica Regular" charset="0"/>
                <a:cs typeface="Helvetica Regular" charset="0"/>
              </a:rPr>
              <a:t>™</a:t>
            </a:r>
          </a:p>
        </p:txBody>
      </p:sp>
      <p:pic>
        <p:nvPicPr>
          <p:cNvPr id="3" name="Picture 2" descr="slide 8.jpg"/>
          <p:cNvPicPr>
            <a:picLocks noChangeAspect="1"/>
          </p:cNvPicPr>
          <p:nvPr/>
        </p:nvPicPr>
        <p:blipFill rotWithShape="1">
          <a:blip r:embed="rId3" cstate="screen">
            <a:extLst>
              <a:ext uri="{28A0092B-C50C-407E-A947-70E740481C1C}">
                <a14:useLocalDpi xmlns:a14="http://schemas.microsoft.com/office/drawing/2010/main"/>
              </a:ext>
            </a:extLst>
          </a:blip>
          <a:srcRect l="26141" t="26621" r="26054" b="26389"/>
          <a:stretch/>
        </p:blipFill>
        <p:spPr>
          <a:xfrm>
            <a:off x="6236364" y="1673765"/>
            <a:ext cx="2381251" cy="2416970"/>
          </a:xfrm>
          <a:prstGeom prst="rect">
            <a:avLst/>
          </a:prstGeom>
        </p:spPr>
      </p:pic>
      <p:pic>
        <p:nvPicPr>
          <p:cNvPr id="11" name="Picture 10"/>
          <p:cNvPicPr>
            <a:picLocks noChangeAspect="1"/>
          </p:cNvPicPr>
          <p:nvPr/>
        </p:nvPicPr>
        <p:blipFill>
          <a:blip r:embed="rId4"/>
          <a:stretch>
            <a:fillRect/>
          </a:stretch>
        </p:blipFill>
        <p:spPr>
          <a:xfrm>
            <a:off x="3584530" y="4764553"/>
            <a:ext cx="1974228" cy="306305"/>
          </a:xfrm>
          <a:prstGeom prst="rect">
            <a:avLst/>
          </a:prstGeom>
        </p:spPr>
      </p:pic>
      <p:pic>
        <p:nvPicPr>
          <p:cNvPr id="13" name="Picture 12"/>
          <p:cNvPicPr>
            <a:picLocks/>
          </p:cNvPicPr>
          <p:nvPr/>
        </p:nvPicPr>
        <p:blipFill rotWithShape="1">
          <a:blip r:embed="rId5" cstate="print">
            <a:extLst>
              <a:ext uri="{28A0092B-C50C-407E-A947-70E740481C1C}">
                <a14:useLocalDpi xmlns:a14="http://schemas.microsoft.com/office/drawing/2010/main" val="0"/>
              </a:ext>
            </a:extLst>
          </a:blip>
          <a:srcRect l="14259" t="8809" r="30791" b="7306"/>
          <a:stretch/>
        </p:blipFill>
        <p:spPr>
          <a:xfrm>
            <a:off x="3378296" y="1657700"/>
            <a:ext cx="2415660" cy="2430639"/>
          </a:xfrm>
          <a:prstGeom prst="rect">
            <a:avLst/>
          </a:prstGeom>
        </p:spPr>
      </p:pic>
      <p:sp>
        <p:nvSpPr>
          <p:cNvPr id="4" name="Striped Right Arrow 3"/>
          <p:cNvSpPr/>
          <p:nvPr/>
        </p:nvSpPr>
        <p:spPr>
          <a:xfrm flipV="1">
            <a:off x="3023732" y="3277552"/>
            <a:ext cx="236376" cy="28214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49"/>
            <a:endParaRPr lang="en-US" sz="1425">
              <a:solidFill>
                <a:prstClr val="white"/>
              </a:solidFill>
            </a:endParaRPr>
          </a:p>
        </p:txBody>
      </p:sp>
      <p:sp>
        <p:nvSpPr>
          <p:cNvPr id="12" name="Striped Right Arrow 11"/>
          <p:cNvSpPr/>
          <p:nvPr/>
        </p:nvSpPr>
        <p:spPr>
          <a:xfrm flipV="1">
            <a:off x="5866112" y="3277552"/>
            <a:ext cx="236376" cy="28214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49"/>
            <a:endParaRPr lang="en-US" sz="1425">
              <a:solidFill>
                <a:prstClr val="white"/>
              </a:solidFill>
            </a:endParaRPr>
          </a:p>
        </p:txBody>
      </p:sp>
    </p:spTree>
    <p:extLst>
      <p:ext uri="{BB962C8B-B14F-4D97-AF65-F5344CB8AC3E}">
        <p14:creationId xmlns:p14="http://schemas.microsoft.com/office/powerpoint/2010/main" val="4020271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
            <a:ext cx="5257800" cy="3564788"/>
          </a:xfrm>
          <a:prstGeom prst="rect">
            <a:avLst/>
          </a:prstGeom>
        </p:spPr>
      </p:pic>
      <p:sp>
        <p:nvSpPr>
          <p:cNvPr id="4" name="Rectangle 3"/>
          <p:cNvSpPr/>
          <p:nvPr/>
        </p:nvSpPr>
        <p:spPr>
          <a:xfrm>
            <a:off x="5257800" y="0"/>
            <a:ext cx="38862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algn="ctr" defTabSz="913163"/>
            <a:endParaRPr lang="en-US" sz="1425" dirty="0">
              <a:solidFill>
                <a:prstClr val="white"/>
              </a:solidFill>
            </a:endParaRPr>
          </a:p>
        </p:txBody>
      </p:sp>
      <p:sp>
        <p:nvSpPr>
          <p:cNvPr id="5" name="TextBox 4"/>
          <p:cNvSpPr txBox="1"/>
          <p:nvPr/>
        </p:nvSpPr>
        <p:spPr>
          <a:xfrm>
            <a:off x="5257800" y="349294"/>
            <a:ext cx="3886200" cy="5101285"/>
          </a:xfrm>
          <a:prstGeom prst="rect">
            <a:avLst/>
          </a:prstGeom>
          <a:noFill/>
        </p:spPr>
        <p:txBody>
          <a:bodyPr wrap="square" lIns="91330" tIns="45665" rIns="91330" bIns="45665" rtlCol="0">
            <a:spAutoFit/>
          </a:bodyPr>
          <a:lstStyle/>
          <a:p>
            <a:pPr algn="ctr" defTabSz="913163"/>
            <a:r>
              <a:rPr lang="en-US" sz="2625" b="1" cap="all" dirty="0">
                <a:solidFill>
                  <a:prstClr val="white"/>
                </a:solidFill>
              </a:rPr>
              <a:t>WE LIVE IN A DIGITAL AGE</a:t>
            </a:r>
          </a:p>
          <a:p>
            <a:pPr algn="ctr" defTabSz="913163"/>
            <a:endParaRPr lang="en-US" sz="2025" b="1" cap="all" dirty="0">
              <a:solidFill>
                <a:prstClr val="white"/>
              </a:solidFill>
            </a:endParaRPr>
          </a:p>
          <a:p>
            <a:pPr marL="341975" lvl="1" defTabSz="913163"/>
            <a:r>
              <a:rPr lang="en-US" sz="2025" b="1" cap="all" dirty="0">
                <a:solidFill>
                  <a:prstClr val="white"/>
                </a:solidFill>
              </a:rPr>
              <a:t>Where do you</a:t>
            </a:r>
          </a:p>
          <a:p>
            <a:pPr marL="285365" indent="-285365" defTabSz="913163">
              <a:buFont typeface="Arial"/>
              <a:buChar char="•"/>
            </a:pPr>
            <a:endParaRPr lang="en-US" sz="1575" b="1" dirty="0">
              <a:solidFill>
                <a:prstClr val="white"/>
              </a:solidFill>
            </a:endParaRPr>
          </a:p>
          <a:p>
            <a:pPr marL="741959" lvl="1" indent="-285365" defTabSz="913163">
              <a:buFont typeface="Courier New" panose="02070309020205020404" pitchFamily="49" charset="0"/>
              <a:buChar char="o"/>
            </a:pPr>
            <a:r>
              <a:rPr lang="en-US" sz="2025" dirty="0">
                <a:solidFill>
                  <a:prstClr val="white"/>
                </a:solidFill>
              </a:rPr>
              <a:t>Get your news</a:t>
            </a:r>
          </a:p>
          <a:p>
            <a:pPr marL="741959" lvl="1" indent="-285365" defTabSz="913163">
              <a:buFont typeface="Courier New" panose="02070309020205020404" pitchFamily="49" charset="0"/>
              <a:buChar char="o"/>
            </a:pPr>
            <a:r>
              <a:rPr lang="en-US" sz="2025" dirty="0" err="1">
                <a:solidFill>
                  <a:prstClr val="white"/>
                </a:solidFill>
              </a:rPr>
              <a:t>Socialise</a:t>
            </a:r>
            <a:endParaRPr lang="en-US" sz="2025" dirty="0">
              <a:solidFill>
                <a:prstClr val="white"/>
              </a:solidFill>
            </a:endParaRPr>
          </a:p>
          <a:p>
            <a:pPr marL="741959" lvl="1" indent="-285365" defTabSz="913163">
              <a:buFont typeface="Courier New" panose="02070309020205020404" pitchFamily="49" charset="0"/>
              <a:buChar char="o"/>
            </a:pPr>
            <a:r>
              <a:rPr lang="en-US" sz="2025" dirty="0">
                <a:solidFill>
                  <a:prstClr val="white"/>
                </a:solidFill>
              </a:rPr>
              <a:t>Research</a:t>
            </a:r>
          </a:p>
          <a:p>
            <a:pPr marL="741959" lvl="1" indent="-285365" defTabSz="913163">
              <a:buFont typeface="Courier New" panose="02070309020205020404" pitchFamily="49" charset="0"/>
              <a:buChar char="o"/>
            </a:pPr>
            <a:r>
              <a:rPr lang="en-US" sz="2025" dirty="0">
                <a:solidFill>
                  <a:prstClr val="white"/>
                </a:solidFill>
              </a:rPr>
              <a:t>Find products</a:t>
            </a:r>
          </a:p>
          <a:p>
            <a:pPr marL="741959" lvl="1" indent="-285365" defTabSz="913163">
              <a:buFont typeface="Courier New" panose="02070309020205020404" pitchFamily="49" charset="0"/>
              <a:buChar char="o"/>
            </a:pPr>
            <a:r>
              <a:rPr lang="en-US" sz="2025" dirty="0">
                <a:solidFill>
                  <a:prstClr val="white"/>
                </a:solidFill>
              </a:rPr>
              <a:t>Find services</a:t>
            </a:r>
          </a:p>
          <a:p>
            <a:pPr marL="741959" lvl="1" indent="-285365" defTabSz="913163">
              <a:buFont typeface="Courier New" panose="02070309020205020404" pitchFamily="49" charset="0"/>
              <a:buChar char="o"/>
            </a:pPr>
            <a:r>
              <a:rPr lang="en-US" sz="2025" dirty="0">
                <a:solidFill>
                  <a:prstClr val="white"/>
                </a:solidFill>
              </a:rPr>
              <a:t>Play</a:t>
            </a:r>
          </a:p>
          <a:p>
            <a:pPr marL="741959" lvl="1" indent="-285365" defTabSz="913163">
              <a:buFont typeface="Courier New" panose="02070309020205020404" pitchFamily="49" charset="0"/>
              <a:buChar char="o"/>
            </a:pPr>
            <a:r>
              <a:rPr lang="en-US" sz="2025" dirty="0">
                <a:solidFill>
                  <a:prstClr val="white"/>
                </a:solidFill>
              </a:rPr>
              <a:t>Get Music</a:t>
            </a:r>
          </a:p>
          <a:p>
            <a:pPr marL="741959" lvl="1" indent="-285365" defTabSz="913163">
              <a:buFont typeface="Courier New" panose="02070309020205020404" pitchFamily="49" charset="0"/>
              <a:buChar char="o"/>
            </a:pPr>
            <a:r>
              <a:rPr lang="en-US" sz="2025" dirty="0">
                <a:solidFill>
                  <a:prstClr val="white"/>
                </a:solidFill>
              </a:rPr>
              <a:t>Get Books</a:t>
            </a:r>
          </a:p>
          <a:p>
            <a:pPr marL="741959" lvl="1" indent="-285365" defTabSz="913163">
              <a:buFont typeface="Courier New" panose="02070309020205020404" pitchFamily="49" charset="0"/>
              <a:buChar char="o"/>
            </a:pPr>
            <a:r>
              <a:rPr lang="en-US" sz="2025" dirty="0">
                <a:solidFill>
                  <a:prstClr val="white"/>
                </a:solidFill>
              </a:rPr>
              <a:t>Get Periodicals</a:t>
            </a:r>
          </a:p>
          <a:p>
            <a:pPr marL="741959" lvl="1" indent="-285365" defTabSz="913163">
              <a:buFont typeface="Courier New" panose="02070309020205020404" pitchFamily="49" charset="0"/>
              <a:buChar char="o"/>
            </a:pPr>
            <a:r>
              <a:rPr lang="en-US" sz="2025" dirty="0">
                <a:solidFill>
                  <a:prstClr val="white"/>
                </a:solidFill>
              </a:rPr>
              <a:t>Get Advice</a:t>
            </a:r>
          </a:p>
          <a:p>
            <a:pPr defTabSz="913163"/>
            <a:endParaRPr lang="en-US" sz="2025" dirty="0">
              <a:solidFill>
                <a:prstClr val="black"/>
              </a:solidFill>
            </a:endParaRPr>
          </a:p>
          <a:p>
            <a:pPr marL="285365" indent="-285365" defTabSz="913163">
              <a:buFont typeface="Arial"/>
              <a:buChar char="•"/>
            </a:pPr>
            <a:endParaRPr lang="en-US" sz="2025" dirty="0">
              <a:solidFill>
                <a:prstClr val="black"/>
              </a:solidFill>
            </a:endParaRPr>
          </a:p>
        </p:txBody>
      </p:sp>
      <p:sp>
        <p:nvSpPr>
          <p:cNvPr id="6" name="Rectangle 5"/>
          <p:cNvSpPr/>
          <p:nvPr/>
        </p:nvSpPr>
        <p:spPr>
          <a:xfrm>
            <a:off x="0" y="3564842"/>
            <a:ext cx="5257800" cy="1650341"/>
          </a:xfrm>
          <a:prstGeom prst="rect">
            <a:avLst/>
          </a:prstGeom>
          <a:solidFill>
            <a:schemeClr val="tx1">
              <a:lumMod val="85000"/>
              <a:lumOff val="15000"/>
              <a:alpha val="69000"/>
            </a:schemeClr>
          </a:solidFill>
        </p:spPr>
        <p:txBody>
          <a:bodyPr wrap="square" lIns="91330" tIns="45665" rIns="91330" bIns="45665">
            <a:spAutoFit/>
          </a:bodyPr>
          <a:lstStyle/>
          <a:p>
            <a:pPr algn="ctr" defTabSz="913163"/>
            <a:r>
              <a:rPr lang="en-US" sz="2025" dirty="0">
                <a:solidFill>
                  <a:srgbClr val="FFFFFF"/>
                </a:solidFill>
              </a:rPr>
              <a:t/>
            </a:r>
            <a:br>
              <a:rPr lang="en-US" sz="2025" dirty="0">
                <a:solidFill>
                  <a:srgbClr val="FFFFFF"/>
                </a:solidFill>
              </a:rPr>
            </a:br>
            <a:r>
              <a:rPr lang="en-US" sz="2025" dirty="0">
                <a:solidFill>
                  <a:srgbClr val="FFFFFF"/>
                </a:solidFill>
              </a:rPr>
              <a:t> Everyone is “Plugged in”.</a:t>
            </a:r>
          </a:p>
          <a:p>
            <a:pPr algn="ctr" defTabSz="913163"/>
            <a:r>
              <a:rPr lang="en-US" sz="2025" dirty="0">
                <a:solidFill>
                  <a:srgbClr val="FFFFFF"/>
                </a:solidFill>
              </a:rPr>
              <a:t>If you think about it, we are all consumers of the internet in some way, shape or form!</a:t>
            </a:r>
          </a:p>
          <a:p>
            <a:pPr algn="ctr" defTabSz="913163"/>
            <a:endParaRPr lang="en-US" sz="2025" dirty="0">
              <a:solidFill>
                <a:srgbClr val="FFFFFF"/>
              </a:solidFill>
            </a:endParaRPr>
          </a:p>
        </p:txBody>
      </p:sp>
    </p:spTree>
    <p:extLst>
      <p:ext uri="{BB962C8B-B14F-4D97-AF65-F5344CB8AC3E}">
        <p14:creationId xmlns:p14="http://schemas.microsoft.com/office/powerpoint/2010/main" val="341625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555" r="15150"/>
          <a:stretch/>
        </p:blipFill>
        <p:spPr>
          <a:xfrm>
            <a:off x="3875866" y="0"/>
            <a:ext cx="5268134" cy="5143500"/>
          </a:xfrm>
          <a:prstGeom prst="rect">
            <a:avLst/>
          </a:prstGeom>
        </p:spPr>
      </p:pic>
      <p:sp>
        <p:nvSpPr>
          <p:cNvPr id="29" name="Rectangle 28"/>
          <p:cNvSpPr/>
          <p:nvPr/>
        </p:nvSpPr>
        <p:spPr>
          <a:xfrm>
            <a:off x="4363970" y="3882743"/>
            <a:ext cx="4441167" cy="1085798"/>
          </a:xfrm>
          <a:prstGeom prst="rect">
            <a:avLst/>
          </a:prstGeom>
          <a:solidFill>
            <a:srgbClr val="92D05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94"/>
            <a:endParaRPr lang="en-US" dirty="0">
              <a:solidFill>
                <a:prstClr val="whit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026" y="1444047"/>
            <a:ext cx="1106618" cy="33497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51" y="4147022"/>
            <a:ext cx="1518605" cy="3384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1913" y="3511925"/>
            <a:ext cx="1225959" cy="38004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7661" y="2521447"/>
            <a:ext cx="1232524" cy="468450"/>
          </a:xfrm>
          <a:prstGeom prst="rect">
            <a:avLst/>
          </a:prstGeom>
        </p:spPr>
      </p:pic>
      <p:pic>
        <p:nvPicPr>
          <p:cNvPr id="9" name="Picture 8"/>
          <p:cNvPicPr>
            <a:picLocks noChangeAspect="1"/>
          </p:cNvPicPr>
          <p:nvPr/>
        </p:nvPicPr>
        <p:blipFill>
          <a:blip r:embed="rId7"/>
          <a:stretch>
            <a:fillRect/>
          </a:stretch>
        </p:blipFill>
        <p:spPr>
          <a:xfrm>
            <a:off x="2178026" y="4077231"/>
            <a:ext cx="1478856" cy="514825"/>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3215" y="261629"/>
            <a:ext cx="1424078" cy="39557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5642" y="4535871"/>
            <a:ext cx="2124318" cy="488858"/>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2148" y="313030"/>
            <a:ext cx="1039832" cy="443661"/>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69858" y="887503"/>
            <a:ext cx="1768857" cy="4030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67873" y="3084851"/>
            <a:ext cx="1899163" cy="406964"/>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2148" y="4592057"/>
            <a:ext cx="781385" cy="376485"/>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2147" y="3123567"/>
            <a:ext cx="1800235" cy="388512"/>
          </a:xfrm>
          <a:prstGeom prst="rect">
            <a:avLst/>
          </a:prstGeom>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9534" y="3658352"/>
            <a:ext cx="714878" cy="467241"/>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8979" y="1002700"/>
            <a:ext cx="1099937" cy="287834"/>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12147" y="1434198"/>
            <a:ext cx="1144632" cy="354674"/>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5039" y="2019338"/>
            <a:ext cx="1342709" cy="229243"/>
          </a:xfrm>
          <a:prstGeom prst="rect">
            <a:avLst/>
          </a:prstGeom>
        </p:spPr>
      </p:pic>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65893" y="1871111"/>
            <a:ext cx="1239235" cy="377470"/>
          </a:xfrm>
          <a:prstGeom prst="rect">
            <a:avLst/>
          </a:prstGeom>
        </p:spPr>
      </p:pic>
      <p:pic>
        <p:nvPicPr>
          <p:cNvPr id="26" name="Picture 25"/>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20948" y="2406053"/>
            <a:ext cx="1345169" cy="167361"/>
          </a:xfrm>
          <a:prstGeom prst="rect">
            <a:avLst/>
          </a:prstGeom>
        </p:spPr>
      </p:pic>
      <p:sp>
        <p:nvSpPr>
          <p:cNvPr id="28" name="Rectangle 27"/>
          <p:cNvSpPr/>
          <p:nvPr/>
        </p:nvSpPr>
        <p:spPr>
          <a:xfrm>
            <a:off x="4324481" y="3891973"/>
            <a:ext cx="4491358" cy="1061829"/>
          </a:xfrm>
          <a:prstGeom prst="rect">
            <a:avLst/>
          </a:prstGeom>
          <a:solidFill>
            <a:srgbClr val="00B050"/>
          </a:solidFill>
        </p:spPr>
        <p:txBody>
          <a:bodyPr wrap="none">
            <a:spAutoFit/>
          </a:bodyPr>
          <a:lstStyle/>
          <a:p>
            <a:pPr algn="ctr" defTabSz="684049"/>
            <a:r>
              <a:rPr lang="en-US" sz="2100" b="1" dirty="0">
                <a:solidFill>
                  <a:prstClr val="white"/>
                </a:solidFill>
              </a:rPr>
              <a:t> Take “Business Spending Assessment”</a:t>
            </a:r>
            <a:br>
              <a:rPr lang="en-US" sz="2100" b="1" dirty="0">
                <a:solidFill>
                  <a:prstClr val="white"/>
                </a:solidFill>
              </a:rPr>
            </a:br>
            <a:r>
              <a:rPr lang="en-US" sz="2100" b="1" dirty="0">
                <a:solidFill>
                  <a:prstClr val="white"/>
                </a:solidFill>
              </a:rPr>
              <a:t>Convert Business Overhead </a:t>
            </a:r>
            <a:br>
              <a:rPr lang="en-US" sz="2100" b="1" dirty="0">
                <a:solidFill>
                  <a:prstClr val="white"/>
                </a:solidFill>
              </a:rPr>
            </a:br>
            <a:r>
              <a:rPr lang="en-US" sz="2100" b="1" dirty="0">
                <a:solidFill>
                  <a:prstClr val="white"/>
                </a:solidFill>
              </a:rPr>
              <a:t>into Income</a:t>
            </a:r>
          </a:p>
        </p:txBody>
      </p:sp>
      <p:pic>
        <p:nvPicPr>
          <p:cNvPr id="27" name="Picture 2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0098" y="2695075"/>
            <a:ext cx="817466" cy="313907"/>
          </a:xfrm>
          <a:prstGeom prst="rect">
            <a:avLst/>
          </a:prstGeom>
        </p:spPr>
      </p:pic>
    </p:spTree>
    <p:extLst>
      <p:ext uri="{BB962C8B-B14F-4D97-AF65-F5344CB8AC3E}">
        <p14:creationId xmlns:p14="http://schemas.microsoft.com/office/powerpoint/2010/main" val="3055393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4770" r="19667"/>
          <a:stretch/>
        </p:blipFill>
        <p:spPr>
          <a:xfrm>
            <a:off x="-542925" y="0"/>
            <a:ext cx="9686925" cy="5243513"/>
          </a:xfrm>
          <a:prstGeom prst="rect">
            <a:avLst/>
          </a:prstGeom>
        </p:spPr>
      </p:pic>
      <p:pic>
        <p:nvPicPr>
          <p:cNvPr id="5" name="Picture 4"/>
          <p:cNvPicPr/>
          <p:nvPr/>
        </p:nvPicPr>
        <p:blipFill rotWithShape="1">
          <a:blip r:embed="rId4"/>
          <a:srcRect l="14103" t="11801" r="15705"/>
          <a:stretch/>
        </p:blipFill>
        <p:spPr>
          <a:xfrm>
            <a:off x="271463" y="273605"/>
            <a:ext cx="4029075" cy="3398283"/>
          </a:xfrm>
          <a:prstGeom prst="rect">
            <a:avLst/>
          </a:prstGeom>
        </p:spPr>
      </p:pic>
      <p:pic>
        <p:nvPicPr>
          <p:cNvPr id="7" name="Picture 6"/>
          <p:cNvPicPr/>
          <p:nvPr/>
        </p:nvPicPr>
        <p:blipFill rotWithShape="1">
          <a:blip r:embed="rId5"/>
          <a:srcRect l="16026" t="12371" r="16026"/>
          <a:stretch/>
        </p:blipFill>
        <p:spPr>
          <a:xfrm>
            <a:off x="5189934" y="1785936"/>
            <a:ext cx="3743325" cy="3257552"/>
          </a:xfrm>
          <a:prstGeom prst="rect">
            <a:avLst/>
          </a:prstGeom>
        </p:spPr>
      </p:pic>
      <p:sp>
        <p:nvSpPr>
          <p:cNvPr id="3" name="Oval 2"/>
          <p:cNvSpPr/>
          <p:nvPr/>
        </p:nvSpPr>
        <p:spPr>
          <a:xfrm>
            <a:off x="6997303" y="4486275"/>
            <a:ext cx="503635" cy="357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49"/>
            <a:endParaRPr lang="en-US" sz="1425">
              <a:solidFill>
                <a:prstClr val="white"/>
              </a:solidFill>
            </a:endParaRPr>
          </a:p>
        </p:txBody>
      </p:sp>
      <p:sp>
        <p:nvSpPr>
          <p:cNvPr id="4" name="Oval 3"/>
          <p:cNvSpPr/>
          <p:nvPr/>
        </p:nvSpPr>
        <p:spPr>
          <a:xfrm>
            <a:off x="1407319" y="1712535"/>
            <a:ext cx="878681" cy="5204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49"/>
            <a:endParaRPr lang="en-US" sz="1425">
              <a:solidFill>
                <a:prstClr val="white"/>
              </a:solidFill>
            </a:endParaRPr>
          </a:p>
        </p:txBody>
      </p:sp>
      <p:pic>
        <p:nvPicPr>
          <p:cNvPr id="10" name="Picture 9"/>
          <p:cNvPicPr/>
          <p:nvPr/>
        </p:nvPicPr>
        <p:blipFill rotWithShape="1">
          <a:blip r:embed="rId6"/>
          <a:srcRect l="14984" t="14002" r="14984" b="30901"/>
          <a:stretch/>
        </p:blipFill>
        <p:spPr>
          <a:xfrm>
            <a:off x="5172075" y="3384172"/>
            <a:ext cx="3761185" cy="1659316"/>
          </a:xfrm>
          <a:prstGeom prst="rect">
            <a:avLst/>
          </a:prstGeom>
        </p:spPr>
      </p:pic>
      <p:sp>
        <p:nvSpPr>
          <p:cNvPr id="8" name="Oval 7"/>
          <p:cNvSpPr/>
          <p:nvPr/>
        </p:nvSpPr>
        <p:spPr>
          <a:xfrm>
            <a:off x="6448127" y="3543300"/>
            <a:ext cx="1767186" cy="10429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049"/>
            <a:endParaRPr lang="en-US" sz="1425">
              <a:solidFill>
                <a:prstClr val="white"/>
              </a:solidFill>
            </a:endParaRPr>
          </a:p>
        </p:txBody>
      </p:sp>
    </p:spTree>
    <p:extLst>
      <p:ext uri="{BB962C8B-B14F-4D97-AF65-F5344CB8AC3E}">
        <p14:creationId xmlns:p14="http://schemas.microsoft.com/office/powerpoint/2010/main" val="77011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4770" r="19667"/>
          <a:stretch/>
        </p:blipFill>
        <p:spPr>
          <a:xfrm>
            <a:off x="-542925" y="0"/>
            <a:ext cx="9686925" cy="5243513"/>
          </a:xfrm>
          <a:prstGeom prst="rect">
            <a:avLst/>
          </a:prstGeom>
        </p:spPr>
      </p:pic>
      <p:pic>
        <p:nvPicPr>
          <p:cNvPr id="9" name="Picture 8"/>
          <p:cNvPicPr/>
          <p:nvPr/>
        </p:nvPicPr>
        <p:blipFill rotWithShape="1">
          <a:blip r:embed="rId4"/>
          <a:srcRect l="7051" t="12086" r="7692" b="6100"/>
          <a:stretch/>
        </p:blipFill>
        <p:spPr>
          <a:xfrm>
            <a:off x="335756" y="346472"/>
            <a:ext cx="3800475" cy="205025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08464">
            <a:off x="1857376" y="610791"/>
            <a:ext cx="3166877" cy="211455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4583" t="2808" r="24583" b="7645"/>
          <a:stretch/>
        </p:blipFill>
        <p:spPr>
          <a:xfrm rot="20752759">
            <a:off x="559518" y="1371600"/>
            <a:ext cx="1743076" cy="2050256"/>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1667" t="5267" r="5000" b="4722"/>
          <a:stretch/>
        </p:blipFill>
        <p:spPr>
          <a:xfrm>
            <a:off x="5843588" y="256383"/>
            <a:ext cx="2857500" cy="462967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3449" y="270935"/>
            <a:ext cx="3725684" cy="2794263"/>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6411" y="1156017"/>
            <a:ext cx="4900613" cy="3675460"/>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6291" y="409495"/>
            <a:ext cx="3332560" cy="4443413"/>
          </a:xfrm>
          <a:prstGeom prst="rect">
            <a:avLst/>
          </a:prstGeom>
        </p:spPr>
      </p:pic>
      <p:pic>
        <p:nvPicPr>
          <p:cNvPr id="16" name="Picture 15"/>
          <p:cNvPicPr/>
          <p:nvPr/>
        </p:nvPicPr>
        <p:blipFill rotWithShape="1">
          <a:blip r:embed="rId11"/>
          <a:srcRect l="19391" t="23660" r="21474" b="29875"/>
          <a:stretch/>
        </p:blipFill>
        <p:spPr bwMode="auto">
          <a:xfrm>
            <a:off x="3830717" y="256384"/>
            <a:ext cx="4870371" cy="2795507"/>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12"/>
          <a:srcRect l="25000" t="33923" r="24999" b="11346"/>
          <a:stretch/>
        </p:blipFill>
        <p:spPr bwMode="auto">
          <a:xfrm>
            <a:off x="3830717" y="2103450"/>
            <a:ext cx="4870371" cy="30001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082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cstate="screen">
            <a:extLst>
              <a:ext uri="{28A0092B-C50C-407E-A947-70E740481C1C}">
                <a14:useLocalDpi xmlns:a14="http://schemas.microsoft.com/office/drawing/2010/main"/>
              </a:ext>
            </a:extLst>
          </a:blip>
          <a:stretch>
            <a:fillRect/>
          </a:stretch>
        </p:blipFill>
        <p:spPr>
          <a:xfrm>
            <a:off x="-47" y="0"/>
            <a:ext cx="9141714" cy="5143500"/>
          </a:xfrm>
          <a:prstGeom prst="rect">
            <a:avLst/>
          </a:prstGeom>
        </p:spPr>
      </p:pic>
      <p:sp>
        <p:nvSpPr>
          <p:cNvPr id="3" name="Rectangle 2"/>
          <p:cNvSpPr/>
          <p:nvPr/>
        </p:nvSpPr>
        <p:spPr>
          <a:xfrm>
            <a:off x="280000" y="237770"/>
            <a:ext cx="4290810" cy="799829"/>
          </a:xfrm>
          <a:prstGeom prst="rect">
            <a:avLst/>
          </a:prstGeom>
          <a:solidFill>
            <a:schemeClr val="tx2">
              <a:lumMod val="75000"/>
            </a:schemeClr>
          </a:solidFill>
        </p:spPr>
        <p:txBody>
          <a:bodyPr wrap="square" lIns="51331" tIns="25715" rIns="51331" bIns="25715" anchor="ctr">
            <a:spAutoFit/>
          </a:bodyPr>
          <a:lstStyle/>
          <a:p>
            <a:pPr algn="ctr" defTabSz="684049">
              <a:lnSpc>
                <a:spcPct val="90000"/>
              </a:lnSpc>
              <a:tabLst>
                <a:tab pos="64139" algn="l"/>
              </a:tabLst>
            </a:pPr>
            <a:endParaRPr lang="en-US" sz="675" dirty="0">
              <a:solidFill>
                <a:prstClr val="white"/>
              </a:solidFill>
              <a:latin typeface="Futura Lt BT" panose="020B0402020204020303" pitchFamily="34" charset="0"/>
              <a:cs typeface="DIN-Bold"/>
            </a:endParaRPr>
          </a:p>
          <a:p>
            <a:pPr algn="ctr" defTabSz="684049">
              <a:lnSpc>
                <a:spcPct val="90000"/>
              </a:lnSpc>
              <a:tabLst>
                <a:tab pos="64139" algn="l"/>
              </a:tabLst>
            </a:pPr>
            <a:r>
              <a:rPr lang="en-US" sz="2025" b="1" dirty="0">
                <a:solidFill>
                  <a:prstClr val="white"/>
                </a:solidFill>
                <a:latin typeface="Futura Lt BT" panose="020B0402020204020303" pitchFamily="34" charset="0"/>
                <a:cs typeface="DIN-Bold"/>
              </a:rPr>
              <a:t>WHAT IS YOUR NEXT STEP</a:t>
            </a:r>
            <a:r>
              <a:rPr lang="en-US" sz="2025" b="1" dirty="0">
                <a:solidFill>
                  <a:prstClr val="white"/>
                </a:solidFill>
                <a:latin typeface="Futura Lt BT" panose="020B0402020204020303" pitchFamily="34" charset="0"/>
                <a:ea typeface="Arial" charset="0"/>
                <a:cs typeface="DIN-Bold"/>
              </a:rPr>
              <a:t>?</a:t>
            </a:r>
          </a:p>
          <a:p>
            <a:pPr algn="ctr" defTabSz="684049">
              <a:lnSpc>
                <a:spcPct val="90000"/>
              </a:lnSpc>
              <a:tabLst>
                <a:tab pos="64139" algn="l"/>
              </a:tabLst>
            </a:pPr>
            <a:r>
              <a:rPr lang="en-US" sz="2025" b="1" dirty="0">
                <a:solidFill>
                  <a:prstClr val="white"/>
                </a:solidFill>
                <a:latin typeface="Futura Lt BT" panose="020B0402020204020303" pitchFamily="34" charset="0"/>
                <a:ea typeface="Arial" charset="0"/>
                <a:cs typeface="DIN-Bold"/>
              </a:rPr>
              <a:t> Get a </a:t>
            </a:r>
            <a:r>
              <a:rPr lang="en-US" sz="2025" b="1" dirty="0" err="1">
                <a:solidFill>
                  <a:prstClr val="white"/>
                </a:solidFill>
                <a:latin typeface="Futura Lt BT" panose="020B0402020204020303" pitchFamily="34" charset="0"/>
                <a:ea typeface="Arial" charset="0"/>
                <a:cs typeface="DIN-Bold"/>
              </a:rPr>
              <a:t>webcenter</a:t>
            </a:r>
            <a:r>
              <a:rPr lang="en-US" sz="2025" b="1" dirty="0">
                <a:solidFill>
                  <a:prstClr val="white"/>
                </a:solidFill>
                <a:latin typeface="Futura Lt BT" panose="020B0402020204020303" pitchFamily="34" charset="0"/>
                <a:ea typeface="Arial" charset="0"/>
                <a:cs typeface="DIN-Bold"/>
              </a:rPr>
              <a:t>!</a:t>
            </a:r>
            <a:br>
              <a:rPr lang="en-US" sz="2025" b="1" dirty="0">
                <a:solidFill>
                  <a:prstClr val="white"/>
                </a:solidFill>
                <a:latin typeface="Futura Lt BT" panose="020B0402020204020303" pitchFamily="34" charset="0"/>
                <a:ea typeface="Arial" charset="0"/>
                <a:cs typeface="DIN-Bold"/>
              </a:rPr>
            </a:br>
            <a:endParaRPr lang="en-US" sz="675" b="1" dirty="0">
              <a:solidFill>
                <a:prstClr val="white"/>
              </a:solidFill>
              <a:latin typeface="Futura Lt BT" panose="020B0402020204020303" pitchFamily="34" charset="0"/>
              <a:ea typeface="Arial" charset="0"/>
              <a:cs typeface="DIN-Bold"/>
            </a:endParaRPr>
          </a:p>
        </p:txBody>
      </p:sp>
      <p:sp>
        <p:nvSpPr>
          <p:cNvPr id="5" name="Rectangle 4"/>
          <p:cNvSpPr/>
          <p:nvPr/>
        </p:nvSpPr>
        <p:spPr>
          <a:xfrm>
            <a:off x="432744" y="1780684"/>
            <a:ext cx="2239018" cy="2862320"/>
          </a:xfrm>
          <a:prstGeom prst="rect">
            <a:avLst/>
          </a:prstGeom>
          <a:solidFill>
            <a:schemeClr val="accent2">
              <a:lumMod val="75000"/>
            </a:schemeClr>
          </a:solidFill>
        </p:spPr>
        <p:txBody>
          <a:bodyPr wrap="square" lIns="68579" tIns="34289" rIns="68579" bIns="34289">
            <a:spAutoFit/>
          </a:bodyPr>
          <a:lstStyle/>
          <a:p>
            <a:pPr algn="ctr" defTabSz="685562"/>
            <a:r>
              <a:rPr lang="en-US" sz="750" b="1" dirty="0">
                <a:solidFill>
                  <a:prstClr val="white"/>
                </a:solidFill>
              </a:rPr>
              <a:t/>
            </a:r>
            <a:br>
              <a:rPr lang="en-US" sz="750" b="1" dirty="0">
                <a:solidFill>
                  <a:prstClr val="white"/>
                </a:solidFill>
              </a:rPr>
            </a:br>
            <a:r>
              <a:rPr lang="en-US" sz="2700" b="1" dirty="0">
                <a:solidFill>
                  <a:prstClr val="white"/>
                </a:solidFill>
              </a:rPr>
              <a:t>Fast Start Kit</a:t>
            </a:r>
            <a:r>
              <a:rPr lang="en-US" sz="2100" b="1" dirty="0">
                <a:solidFill>
                  <a:prstClr val="white"/>
                </a:solidFill>
              </a:rPr>
              <a:t/>
            </a:r>
            <a:br>
              <a:rPr lang="en-US" sz="2100" b="1" dirty="0">
                <a:solidFill>
                  <a:prstClr val="white"/>
                </a:solidFill>
              </a:rPr>
            </a:br>
            <a:r>
              <a:rPr lang="en-US" sz="2100" b="1" dirty="0">
                <a:solidFill>
                  <a:srgbClr val="FFFFFF"/>
                </a:solidFill>
              </a:rPr>
              <a:t>S$499</a:t>
            </a:r>
          </a:p>
          <a:p>
            <a:pPr algn="ctr" defTabSz="685562"/>
            <a:endParaRPr lang="en-US" dirty="0">
              <a:solidFill>
                <a:prstClr val="white"/>
              </a:solidFill>
              <a:latin typeface="Century Gothic"/>
              <a:cs typeface="Century Gothic"/>
            </a:endParaRPr>
          </a:p>
          <a:p>
            <a:pPr algn="ctr" defTabSz="685562"/>
            <a:r>
              <a:rPr lang="en-US" dirty="0">
                <a:solidFill>
                  <a:prstClr val="white"/>
                </a:solidFill>
                <a:latin typeface="Century Gothic"/>
                <a:cs typeface="Century Gothic"/>
              </a:rPr>
              <a:t>Includes :</a:t>
            </a:r>
            <a:br>
              <a:rPr lang="en-US" dirty="0">
                <a:solidFill>
                  <a:prstClr val="white"/>
                </a:solidFill>
                <a:latin typeface="Century Gothic"/>
                <a:cs typeface="Century Gothic"/>
              </a:rPr>
            </a:br>
            <a:r>
              <a:rPr lang="en-US" dirty="0">
                <a:solidFill>
                  <a:prstClr val="white"/>
                </a:solidFill>
                <a:latin typeface="Century Gothic"/>
                <a:cs typeface="Century Gothic"/>
              </a:rPr>
              <a:t>S$164.95 Subscription, </a:t>
            </a:r>
            <a:br>
              <a:rPr lang="en-US" dirty="0">
                <a:solidFill>
                  <a:prstClr val="white"/>
                </a:solidFill>
                <a:latin typeface="Century Gothic"/>
                <a:cs typeface="Century Gothic"/>
              </a:rPr>
            </a:br>
            <a:r>
              <a:rPr lang="en-US" dirty="0">
                <a:solidFill>
                  <a:prstClr val="white"/>
                </a:solidFill>
                <a:latin typeface="Century Gothic"/>
                <a:cs typeface="Century Gothic"/>
              </a:rPr>
              <a:t>300 BV &amp; </a:t>
            </a:r>
            <a:br>
              <a:rPr lang="en-US" dirty="0">
                <a:solidFill>
                  <a:prstClr val="white"/>
                </a:solidFill>
                <a:latin typeface="Century Gothic"/>
                <a:cs typeface="Century Gothic"/>
              </a:rPr>
            </a:br>
            <a:r>
              <a:rPr lang="en-US" dirty="0">
                <a:solidFill>
                  <a:prstClr val="white"/>
                </a:solidFill>
                <a:latin typeface="Century Gothic"/>
                <a:cs typeface="Century Gothic"/>
              </a:rPr>
              <a:t>Free Shipping</a:t>
            </a:r>
          </a:p>
          <a:p>
            <a:pPr defTabSz="685562"/>
            <a:endParaRPr lang="en-US" b="1" dirty="0">
              <a:solidFill>
                <a:srgbClr val="FFFFFF"/>
              </a:solidFill>
            </a:endParaRPr>
          </a:p>
        </p:txBody>
      </p:sp>
    </p:spTree>
    <p:extLst>
      <p:ext uri="{BB962C8B-B14F-4D97-AF65-F5344CB8AC3E}">
        <p14:creationId xmlns:p14="http://schemas.microsoft.com/office/powerpoint/2010/main" val="380324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02870" y="1"/>
            <a:ext cx="9258299" cy="4264964"/>
          </a:xfrm>
          <a:prstGeom prst="rect">
            <a:avLst/>
          </a:prstGeom>
        </p:spPr>
      </p:pic>
      <p:sp>
        <p:nvSpPr>
          <p:cNvPr id="14" name="Rectangle 13"/>
          <p:cNvSpPr/>
          <p:nvPr/>
        </p:nvSpPr>
        <p:spPr>
          <a:xfrm>
            <a:off x="-228600" y="4264965"/>
            <a:ext cx="9384037" cy="992839"/>
          </a:xfrm>
          <a:prstGeom prst="rect">
            <a:avLst/>
          </a:prstGeom>
          <a:solidFill>
            <a:srgbClr val="0FB7FF">
              <a:alpha val="80000"/>
            </a:srgbClr>
          </a:solidFill>
          <a:ln>
            <a:noFill/>
          </a:ln>
        </p:spPr>
        <p:style>
          <a:lnRef idx="1">
            <a:schemeClr val="accent1"/>
          </a:lnRef>
          <a:fillRef idx="3">
            <a:schemeClr val="accent1"/>
          </a:fillRef>
          <a:effectRef idx="2">
            <a:schemeClr val="accent1"/>
          </a:effectRef>
          <a:fontRef idx="minor">
            <a:schemeClr val="lt1"/>
          </a:fontRef>
        </p:style>
        <p:txBody>
          <a:bodyPr lIns="51428" tIns="25718" rIns="51428" bIns="25718" rtlCol="0" anchor="ctr"/>
          <a:lstStyle/>
          <a:p>
            <a:pPr algn="ctr" defTabSz="684049"/>
            <a:endParaRPr lang="en-US" sz="1425" dirty="0">
              <a:solidFill>
                <a:prstClr val="white"/>
              </a:solidFill>
            </a:endParaRPr>
          </a:p>
        </p:txBody>
      </p:sp>
      <p:sp>
        <p:nvSpPr>
          <p:cNvPr id="2" name="Title 1"/>
          <p:cNvSpPr>
            <a:spLocks noGrp="1"/>
          </p:cNvSpPr>
          <p:nvPr>
            <p:ph type="title" idx="4294967295"/>
          </p:nvPr>
        </p:nvSpPr>
        <p:spPr>
          <a:xfrm>
            <a:off x="11437" y="4357689"/>
            <a:ext cx="9144000" cy="700087"/>
          </a:xfrm>
        </p:spPr>
        <p:txBody>
          <a:bodyPr/>
          <a:lstStyle/>
          <a:p>
            <a:pPr algn="ctr"/>
            <a:r>
              <a:rPr lang="en-US" sz="3000" dirty="0">
                <a:solidFill>
                  <a:schemeClr val="bg1"/>
                </a:solidFill>
                <a:latin typeface="Trajan Pro" pitchFamily="18" charset="0"/>
              </a:rPr>
              <a:t>Thank You</a:t>
            </a:r>
            <a:endParaRPr lang="en-US" sz="3000" b="1" dirty="0">
              <a:solidFill>
                <a:schemeClr val="bg1"/>
              </a:solidFill>
              <a:latin typeface="Trajan Pro" pitchFamily="18" charset="0"/>
              <a:ea typeface="文鼎细仿宋简" panose="02010609010101010101" pitchFamily="49" charset="-122"/>
            </a:endParaRPr>
          </a:p>
        </p:txBody>
      </p:sp>
    </p:spTree>
    <p:extLst>
      <p:ext uri="{BB962C8B-B14F-4D97-AF65-F5344CB8AC3E}">
        <p14:creationId xmlns:p14="http://schemas.microsoft.com/office/powerpoint/2010/main" val="326162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66" y="1148710"/>
            <a:ext cx="9144000" cy="4170493"/>
          </a:xfrm>
          <a:prstGeom prst="rect">
            <a:avLst/>
          </a:prstGeom>
        </p:spPr>
      </p:pic>
      <p:sp>
        <p:nvSpPr>
          <p:cNvPr id="6" name="Rectangle 5"/>
          <p:cNvSpPr/>
          <p:nvPr/>
        </p:nvSpPr>
        <p:spPr>
          <a:xfrm>
            <a:off x="164564" y="168842"/>
            <a:ext cx="8798489" cy="809625"/>
          </a:xfrm>
          <a:prstGeom prst="rect">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lIns="68498" tIns="34289" rIns="68498" bIns="34289" rtlCol="0" anchor="ctr"/>
          <a:lstStyle/>
          <a:p>
            <a:pPr algn="ctr" defTabSz="684049"/>
            <a:endParaRPr lang="en-US" sz="1425" dirty="0">
              <a:solidFill>
                <a:prstClr val="white"/>
              </a:solidFill>
            </a:endParaRPr>
          </a:p>
        </p:txBody>
      </p:sp>
      <p:sp>
        <p:nvSpPr>
          <p:cNvPr id="7" name="Rectangle 6"/>
          <p:cNvSpPr/>
          <p:nvPr/>
        </p:nvSpPr>
        <p:spPr>
          <a:xfrm>
            <a:off x="785813" y="343210"/>
            <a:ext cx="7517292" cy="496288"/>
          </a:xfrm>
          <a:prstGeom prst="rect">
            <a:avLst/>
          </a:prstGeom>
          <a:noFill/>
        </p:spPr>
        <p:txBody>
          <a:bodyPr wrap="square" lIns="68478" tIns="34289" rIns="68478" bIns="34289">
            <a:spAutoFit/>
          </a:bodyPr>
          <a:lstStyle/>
          <a:p>
            <a:pPr algn="ctr" defTabSz="684049">
              <a:tabLst>
                <a:tab pos="85589" algn="l"/>
              </a:tabLst>
            </a:pPr>
            <a:r>
              <a:rPr lang="en-US" sz="2775" cap="all" dirty="0">
                <a:solidFill>
                  <a:prstClr val="white"/>
                </a:solidFill>
                <a:ea typeface="Calibri" charset="0"/>
                <a:cs typeface="Calibri" charset="0"/>
              </a:rPr>
              <a:t>THE MARKET CLIMATE: INTERNET</a:t>
            </a:r>
          </a:p>
        </p:txBody>
      </p:sp>
    </p:spTree>
    <p:extLst>
      <p:ext uri="{BB962C8B-B14F-4D97-AF65-F5344CB8AC3E}">
        <p14:creationId xmlns:p14="http://schemas.microsoft.com/office/powerpoint/2010/main" val="2628046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431" y="-14432"/>
            <a:ext cx="9144000" cy="5157933"/>
          </a:xfrm>
          <a:prstGeom prst="rect">
            <a:avLst/>
          </a:prstGeom>
        </p:spPr>
      </p:pic>
      <p:sp>
        <p:nvSpPr>
          <p:cNvPr id="11" name="Rectangle 10"/>
          <p:cNvSpPr/>
          <p:nvPr/>
        </p:nvSpPr>
        <p:spPr>
          <a:xfrm>
            <a:off x="6066205" y="2923336"/>
            <a:ext cx="3092228" cy="61347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330" tIns="45665" rIns="91330" bIns="45665" rtlCol="0" anchor="ctr"/>
          <a:lstStyle/>
          <a:p>
            <a:pPr algn="ctr" defTabSz="684049"/>
            <a:endParaRPr lang="en-US" sz="1425" dirty="0">
              <a:solidFill>
                <a:prstClr val="white"/>
              </a:solidFill>
            </a:endParaRPr>
          </a:p>
        </p:txBody>
      </p:sp>
      <p:sp>
        <p:nvSpPr>
          <p:cNvPr id="2" name="Rectangle 1"/>
          <p:cNvSpPr/>
          <p:nvPr/>
        </p:nvSpPr>
        <p:spPr>
          <a:xfrm>
            <a:off x="6066205" y="2947071"/>
            <a:ext cx="3092228" cy="467434"/>
          </a:xfrm>
          <a:prstGeom prst="rect">
            <a:avLst/>
          </a:prstGeom>
        </p:spPr>
        <p:txBody>
          <a:bodyPr wrap="square" lIns="68478" tIns="34289" rIns="68478" bIns="34289">
            <a:spAutoFit/>
          </a:bodyPr>
          <a:lstStyle/>
          <a:p>
            <a:pPr algn="ctr" defTabSz="684049">
              <a:lnSpc>
                <a:spcPct val="150000"/>
              </a:lnSpc>
              <a:tabLst>
                <a:tab pos="85589" algn="l"/>
              </a:tabLst>
            </a:pPr>
            <a:r>
              <a:rPr lang="en-US" sz="1725" dirty="0">
                <a:solidFill>
                  <a:srgbClr val="FFFFFF"/>
                </a:solidFill>
                <a:latin typeface="DIN-Medium"/>
                <a:cs typeface="DIN-Medium"/>
              </a:rPr>
              <a:t>THE WORLD IS ONLINE</a:t>
            </a:r>
          </a:p>
        </p:txBody>
      </p:sp>
      <p:sp>
        <p:nvSpPr>
          <p:cNvPr id="12" name="Rectangle 11"/>
          <p:cNvSpPr/>
          <p:nvPr/>
        </p:nvSpPr>
        <p:spPr>
          <a:xfrm>
            <a:off x="6066205" y="3612435"/>
            <a:ext cx="3092228" cy="1531066"/>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91330" tIns="45665" rIns="91330" bIns="45665" rtlCol="0" anchor="ctr"/>
          <a:lstStyle/>
          <a:p>
            <a:pPr defTabSz="684049">
              <a:lnSpc>
                <a:spcPct val="150000"/>
              </a:lnSpc>
              <a:tabLst>
                <a:tab pos="85589" algn="l"/>
              </a:tabLst>
            </a:pPr>
            <a:r>
              <a:rPr lang="en-US" sz="1575" dirty="0">
                <a:solidFill>
                  <a:srgbClr val="FFFFFF"/>
                </a:solidFill>
                <a:latin typeface="DIN-Medium"/>
                <a:cs typeface="DIN-Medium"/>
              </a:rPr>
              <a:t>LOCAL BUSINESSES &amp; ORGANISATIONS NEED SOLUTIONS TO COMPETE</a:t>
            </a:r>
          </a:p>
        </p:txBody>
      </p:sp>
    </p:spTree>
    <p:extLst>
      <p:ext uri="{BB962C8B-B14F-4D97-AF65-F5344CB8AC3E}">
        <p14:creationId xmlns:p14="http://schemas.microsoft.com/office/powerpoint/2010/main" val="2817585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258300" cy="5143500"/>
          </a:xfrm>
          <a:prstGeom prst="rect">
            <a:avLst/>
          </a:prstGeom>
        </p:spPr>
      </p:pic>
      <p:sp>
        <p:nvSpPr>
          <p:cNvPr id="6" name="TextBox 5"/>
          <p:cNvSpPr txBox="1"/>
          <p:nvPr/>
        </p:nvSpPr>
        <p:spPr>
          <a:xfrm>
            <a:off x="0" y="4558728"/>
            <a:ext cx="9258300" cy="588512"/>
          </a:xfrm>
          <a:prstGeom prst="rect">
            <a:avLst/>
          </a:prstGeom>
          <a:solidFill>
            <a:srgbClr val="403152">
              <a:alpha val="84000"/>
            </a:srgbClr>
          </a:solidFill>
        </p:spPr>
        <p:txBody>
          <a:bodyPr wrap="square" lIns="91330" tIns="45665" rIns="91330" bIns="45665" rtlCol="0">
            <a:spAutoFit/>
          </a:bodyPr>
          <a:lstStyle/>
          <a:p>
            <a:pPr algn="ctr" defTabSz="684049"/>
            <a:r>
              <a:rPr lang="en-US" sz="3225" dirty="0">
                <a:solidFill>
                  <a:srgbClr val="FFFFFF"/>
                </a:solidFill>
              </a:rPr>
              <a:t>BUSINESS OWNERS NEED A GREAT WEBSITE</a:t>
            </a:r>
          </a:p>
        </p:txBody>
      </p:sp>
      <p:sp>
        <p:nvSpPr>
          <p:cNvPr id="7" name="TextBox 6"/>
          <p:cNvSpPr txBox="1"/>
          <p:nvPr/>
        </p:nvSpPr>
        <p:spPr>
          <a:xfrm>
            <a:off x="-57150" y="4538088"/>
            <a:ext cx="9372600" cy="611595"/>
          </a:xfrm>
          <a:prstGeom prst="rect">
            <a:avLst/>
          </a:prstGeom>
          <a:noFill/>
        </p:spPr>
        <p:txBody>
          <a:bodyPr wrap="square" lIns="91330" tIns="45665" rIns="91330" bIns="45665" rtlCol="0">
            <a:spAutoFit/>
          </a:bodyPr>
          <a:lstStyle/>
          <a:p>
            <a:pPr algn="ctr" defTabSz="684049"/>
            <a:r>
              <a:rPr lang="en-US" sz="3375" dirty="0">
                <a:solidFill>
                  <a:srgbClr val="FFFFFF"/>
                </a:solidFill>
              </a:rPr>
              <a:t>BUT… THEY ALSO NEED</a:t>
            </a:r>
          </a:p>
        </p:txBody>
      </p:sp>
      <p:sp>
        <p:nvSpPr>
          <p:cNvPr id="8" name="Rectangle 7"/>
          <p:cNvSpPr/>
          <p:nvPr/>
        </p:nvSpPr>
        <p:spPr>
          <a:xfrm>
            <a:off x="0" y="85725"/>
            <a:ext cx="4686300" cy="685800"/>
          </a:xfrm>
          <a:prstGeom prst="rect">
            <a:avLst/>
          </a:prstGeom>
          <a:solidFill>
            <a:schemeClr val="tx2">
              <a:lumMod val="50000"/>
              <a:alpha val="86000"/>
            </a:schemeClr>
          </a:solidFill>
          <a:ln>
            <a:noFill/>
          </a:ln>
        </p:spPr>
        <p:style>
          <a:lnRef idx="1">
            <a:schemeClr val="accent1"/>
          </a:lnRef>
          <a:fillRef idx="3">
            <a:schemeClr val="accent1"/>
          </a:fillRef>
          <a:effectRef idx="2">
            <a:schemeClr val="accent1"/>
          </a:effectRef>
          <a:fontRef idx="minor">
            <a:schemeClr val="lt1"/>
          </a:fontRef>
        </p:style>
        <p:txBody>
          <a:bodyPr lIns="91330" tIns="45665" rIns="91330" bIns="45665" rtlCol="0" anchor="ctr"/>
          <a:lstStyle/>
          <a:p>
            <a:pPr algn="ctr" defTabSz="684049"/>
            <a:r>
              <a:rPr lang="en-US" sz="3000" dirty="0">
                <a:solidFill>
                  <a:prstClr val="white"/>
                </a:solidFill>
              </a:rPr>
              <a:t>TRAFFIC</a:t>
            </a:r>
          </a:p>
        </p:txBody>
      </p:sp>
      <p:sp>
        <p:nvSpPr>
          <p:cNvPr id="9" name="Rectangle 8"/>
          <p:cNvSpPr/>
          <p:nvPr/>
        </p:nvSpPr>
        <p:spPr>
          <a:xfrm>
            <a:off x="0" y="942975"/>
            <a:ext cx="4686300" cy="685800"/>
          </a:xfrm>
          <a:prstGeom prst="rect">
            <a:avLst/>
          </a:prstGeom>
          <a:solidFill>
            <a:schemeClr val="tx2">
              <a:lumMod val="50000"/>
              <a:alpha val="86000"/>
            </a:schemeClr>
          </a:solidFill>
          <a:ln>
            <a:noFill/>
          </a:ln>
        </p:spPr>
        <p:style>
          <a:lnRef idx="1">
            <a:schemeClr val="accent1"/>
          </a:lnRef>
          <a:fillRef idx="3">
            <a:schemeClr val="accent1"/>
          </a:fillRef>
          <a:effectRef idx="2">
            <a:schemeClr val="accent1"/>
          </a:effectRef>
          <a:fontRef idx="minor">
            <a:schemeClr val="lt1"/>
          </a:fontRef>
        </p:style>
        <p:txBody>
          <a:bodyPr lIns="91330" tIns="45665" rIns="91330" bIns="45665" rtlCol="0" anchor="ctr"/>
          <a:lstStyle/>
          <a:p>
            <a:pPr algn="ctr" defTabSz="684049"/>
            <a:r>
              <a:rPr lang="en-US" sz="3000" dirty="0">
                <a:solidFill>
                  <a:prstClr val="white"/>
                </a:solidFill>
              </a:rPr>
              <a:t>SOCIAL MEDIA</a:t>
            </a:r>
          </a:p>
        </p:txBody>
      </p:sp>
      <p:sp>
        <p:nvSpPr>
          <p:cNvPr id="10" name="Rectangle 9"/>
          <p:cNvSpPr/>
          <p:nvPr/>
        </p:nvSpPr>
        <p:spPr>
          <a:xfrm>
            <a:off x="0" y="1800225"/>
            <a:ext cx="4686300" cy="685800"/>
          </a:xfrm>
          <a:prstGeom prst="rect">
            <a:avLst/>
          </a:prstGeom>
          <a:solidFill>
            <a:schemeClr val="tx2">
              <a:lumMod val="50000"/>
              <a:alpha val="86000"/>
            </a:schemeClr>
          </a:solidFill>
          <a:ln>
            <a:noFill/>
          </a:ln>
        </p:spPr>
        <p:style>
          <a:lnRef idx="1">
            <a:schemeClr val="accent1"/>
          </a:lnRef>
          <a:fillRef idx="3">
            <a:schemeClr val="accent1"/>
          </a:fillRef>
          <a:effectRef idx="2">
            <a:schemeClr val="accent1"/>
          </a:effectRef>
          <a:fontRef idx="minor">
            <a:schemeClr val="lt1"/>
          </a:fontRef>
        </p:style>
        <p:txBody>
          <a:bodyPr lIns="91330" tIns="45665" rIns="91330" bIns="45665" rtlCol="0" anchor="ctr"/>
          <a:lstStyle/>
          <a:p>
            <a:pPr algn="ctr" defTabSz="684049"/>
            <a:r>
              <a:rPr lang="en-US" sz="3000" dirty="0">
                <a:solidFill>
                  <a:prstClr val="white"/>
                </a:solidFill>
              </a:rPr>
              <a:t>VISIBILITY ON GOOGLE</a:t>
            </a:r>
          </a:p>
        </p:txBody>
      </p:sp>
      <p:sp>
        <p:nvSpPr>
          <p:cNvPr id="11" name="Rectangle 10"/>
          <p:cNvSpPr/>
          <p:nvPr/>
        </p:nvSpPr>
        <p:spPr>
          <a:xfrm>
            <a:off x="0" y="2657475"/>
            <a:ext cx="4686300" cy="685800"/>
          </a:xfrm>
          <a:prstGeom prst="rect">
            <a:avLst/>
          </a:prstGeom>
          <a:solidFill>
            <a:schemeClr val="tx2">
              <a:lumMod val="50000"/>
              <a:alpha val="86000"/>
            </a:schemeClr>
          </a:solidFill>
          <a:ln>
            <a:noFill/>
          </a:ln>
        </p:spPr>
        <p:style>
          <a:lnRef idx="1">
            <a:schemeClr val="accent1"/>
          </a:lnRef>
          <a:fillRef idx="3">
            <a:schemeClr val="accent1"/>
          </a:fillRef>
          <a:effectRef idx="2">
            <a:schemeClr val="accent1"/>
          </a:effectRef>
          <a:fontRef idx="minor">
            <a:schemeClr val="lt1"/>
          </a:fontRef>
        </p:style>
        <p:txBody>
          <a:bodyPr lIns="91330" tIns="45665" rIns="91330" bIns="45665" rtlCol="0" anchor="ctr"/>
          <a:lstStyle/>
          <a:p>
            <a:pPr algn="ctr" defTabSz="684049"/>
            <a:r>
              <a:rPr lang="en-US" sz="3000" dirty="0">
                <a:solidFill>
                  <a:prstClr val="white"/>
                </a:solidFill>
              </a:rPr>
              <a:t>EMAILS, DOMAINS</a:t>
            </a:r>
          </a:p>
        </p:txBody>
      </p:sp>
      <p:sp>
        <p:nvSpPr>
          <p:cNvPr id="12" name="Rectangle 11"/>
          <p:cNvSpPr/>
          <p:nvPr/>
        </p:nvSpPr>
        <p:spPr>
          <a:xfrm>
            <a:off x="0" y="3514725"/>
            <a:ext cx="4686300" cy="685800"/>
          </a:xfrm>
          <a:prstGeom prst="rect">
            <a:avLst/>
          </a:prstGeom>
          <a:solidFill>
            <a:schemeClr val="tx2">
              <a:lumMod val="50000"/>
              <a:alpha val="86000"/>
            </a:schemeClr>
          </a:solidFill>
          <a:ln>
            <a:noFill/>
          </a:ln>
        </p:spPr>
        <p:style>
          <a:lnRef idx="1">
            <a:schemeClr val="accent1"/>
          </a:lnRef>
          <a:fillRef idx="3">
            <a:schemeClr val="accent1"/>
          </a:fillRef>
          <a:effectRef idx="2">
            <a:schemeClr val="accent1"/>
          </a:effectRef>
          <a:fontRef idx="minor">
            <a:schemeClr val="lt1"/>
          </a:fontRef>
        </p:style>
        <p:txBody>
          <a:bodyPr lIns="91330" tIns="45665" rIns="91330" bIns="45665" rtlCol="0" anchor="ctr"/>
          <a:lstStyle/>
          <a:p>
            <a:pPr algn="ctr" defTabSz="684049"/>
            <a:r>
              <a:rPr lang="en-US" sz="3000" dirty="0">
                <a:solidFill>
                  <a:prstClr val="white"/>
                </a:solidFill>
              </a:rPr>
              <a:t>EMAIL CAMPAIGNS</a:t>
            </a:r>
          </a:p>
        </p:txBody>
      </p:sp>
      <p:sp>
        <p:nvSpPr>
          <p:cNvPr id="13" name="Rectangle 12"/>
          <p:cNvSpPr/>
          <p:nvPr/>
        </p:nvSpPr>
        <p:spPr>
          <a:xfrm>
            <a:off x="4686300" y="85725"/>
            <a:ext cx="4686300" cy="685800"/>
          </a:xfrm>
          <a:prstGeom prst="rect">
            <a:avLst/>
          </a:prstGeom>
          <a:solidFill>
            <a:schemeClr val="accent5">
              <a:lumMod val="50000"/>
              <a:alpha val="86000"/>
            </a:schemeClr>
          </a:solidFill>
          <a:ln>
            <a:noFill/>
          </a:ln>
        </p:spPr>
        <p:style>
          <a:lnRef idx="1">
            <a:schemeClr val="accent1"/>
          </a:lnRef>
          <a:fillRef idx="3">
            <a:schemeClr val="accent1"/>
          </a:fillRef>
          <a:effectRef idx="2">
            <a:schemeClr val="accent1"/>
          </a:effectRef>
          <a:fontRef idx="minor">
            <a:schemeClr val="lt1"/>
          </a:fontRef>
        </p:style>
        <p:txBody>
          <a:bodyPr lIns="91330" tIns="45665" rIns="91330" bIns="45665" rtlCol="0" anchor="ctr"/>
          <a:lstStyle/>
          <a:p>
            <a:pPr algn="ctr" defTabSz="684049"/>
            <a:r>
              <a:rPr lang="en-US" sz="3000" dirty="0">
                <a:solidFill>
                  <a:prstClr val="white"/>
                </a:solidFill>
              </a:rPr>
              <a:t>ABILITY TO MAKE CHANGES</a:t>
            </a:r>
          </a:p>
        </p:txBody>
      </p:sp>
      <p:sp>
        <p:nvSpPr>
          <p:cNvPr id="14" name="Rectangle 13"/>
          <p:cNvSpPr/>
          <p:nvPr/>
        </p:nvSpPr>
        <p:spPr>
          <a:xfrm>
            <a:off x="4686300" y="942975"/>
            <a:ext cx="4686300" cy="685800"/>
          </a:xfrm>
          <a:prstGeom prst="rect">
            <a:avLst/>
          </a:prstGeom>
          <a:solidFill>
            <a:schemeClr val="accent5">
              <a:lumMod val="50000"/>
              <a:alpha val="86000"/>
            </a:schemeClr>
          </a:solidFill>
          <a:ln>
            <a:noFill/>
          </a:ln>
        </p:spPr>
        <p:style>
          <a:lnRef idx="1">
            <a:schemeClr val="accent1"/>
          </a:lnRef>
          <a:fillRef idx="3">
            <a:schemeClr val="accent1"/>
          </a:fillRef>
          <a:effectRef idx="2">
            <a:schemeClr val="accent1"/>
          </a:effectRef>
          <a:fontRef idx="minor">
            <a:schemeClr val="lt1"/>
          </a:fontRef>
        </p:style>
        <p:txBody>
          <a:bodyPr lIns="91330" tIns="45665" rIns="91330" bIns="45665" rtlCol="0" anchor="ctr"/>
          <a:lstStyle/>
          <a:p>
            <a:pPr algn="ctr" defTabSz="684049"/>
            <a:r>
              <a:rPr lang="en-US" sz="3000" dirty="0">
                <a:solidFill>
                  <a:prstClr val="white"/>
                </a:solidFill>
              </a:rPr>
              <a:t>ECOMMERCE</a:t>
            </a:r>
          </a:p>
        </p:txBody>
      </p:sp>
      <p:sp>
        <p:nvSpPr>
          <p:cNvPr id="15" name="Rectangle 14"/>
          <p:cNvSpPr/>
          <p:nvPr/>
        </p:nvSpPr>
        <p:spPr>
          <a:xfrm>
            <a:off x="4686300" y="1800225"/>
            <a:ext cx="4686300" cy="685800"/>
          </a:xfrm>
          <a:prstGeom prst="rect">
            <a:avLst/>
          </a:prstGeom>
          <a:solidFill>
            <a:schemeClr val="accent5">
              <a:lumMod val="50000"/>
              <a:alpha val="86000"/>
            </a:schemeClr>
          </a:solidFill>
          <a:ln>
            <a:noFill/>
          </a:ln>
        </p:spPr>
        <p:style>
          <a:lnRef idx="1">
            <a:schemeClr val="accent1"/>
          </a:lnRef>
          <a:fillRef idx="3">
            <a:schemeClr val="accent1"/>
          </a:fillRef>
          <a:effectRef idx="2">
            <a:schemeClr val="accent1"/>
          </a:effectRef>
          <a:fontRef idx="minor">
            <a:schemeClr val="lt1"/>
          </a:fontRef>
        </p:style>
        <p:txBody>
          <a:bodyPr lIns="91330" tIns="45665" rIns="91330" bIns="45665" rtlCol="0" anchor="ctr"/>
          <a:lstStyle/>
          <a:p>
            <a:pPr algn="ctr" defTabSz="684049"/>
            <a:r>
              <a:rPr lang="en-US" sz="3000" dirty="0">
                <a:solidFill>
                  <a:prstClr val="white"/>
                </a:solidFill>
              </a:rPr>
              <a:t>ANALYTICS</a:t>
            </a:r>
          </a:p>
        </p:txBody>
      </p:sp>
      <p:sp>
        <p:nvSpPr>
          <p:cNvPr id="16" name="Rectangle 15"/>
          <p:cNvSpPr/>
          <p:nvPr/>
        </p:nvSpPr>
        <p:spPr>
          <a:xfrm>
            <a:off x="4686300" y="2657475"/>
            <a:ext cx="4686300" cy="685800"/>
          </a:xfrm>
          <a:prstGeom prst="rect">
            <a:avLst/>
          </a:prstGeom>
          <a:solidFill>
            <a:schemeClr val="accent5">
              <a:lumMod val="50000"/>
              <a:alpha val="86000"/>
            </a:schemeClr>
          </a:solidFill>
          <a:ln>
            <a:noFill/>
          </a:ln>
        </p:spPr>
        <p:style>
          <a:lnRef idx="1">
            <a:schemeClr val="accent1"/>
          </a:lnRef>
          <a:fillRef idx="3">
            <a:schemeClr val="accent1"/>
          </a:fillRef>
          <a:effectRef idx="2">
            <a:schemeClr val="accent1"/>
          </a:effectRef>
          <a:fontRef idx="minor">
            <a:schemeClr val="lt1"/>
          </a:fontRef>
        </p:style>
        <p:txBody>
          <a:bodyPr lIns="91330" tIns="45665" rIns="91330" bIns="45665" rtlCol="0" anchor="ctr"/>
          <a:lstStyle/>
          <a:p>
            <a:pPr algn="ctr" defTabSz="684049"/>
            <a:r>
              <a:rPr lang="en-US" sz="3000" dirty="0">
                <a:solidFill>
                  <a:prstClr val="white"/>
                </a:solidFill>
              </a:rPr>
              <a:t>SECURE HOSTING</a:t>
            </a:r>
          </a:p>
        </p:txBody>
      </p:sp>
      <p:sp>
        <p:nvSpPr>
          <p:cNvPr id="17" name="Rectangle 16"/>
          <p:cNvSpPr/>
          <p:nvPr/>
        </p:nvSpPr>
        <p:spPr>
          <a:xfrm>
            <a:off x="4686300" y="3514725"/>
            <a:ext cx="4686300" cy="685800"/>
          </a:xfrm>
          <a:prstGeom prst="rect">
            <a:avLst/>
          </a:prstGeom>
          <a:solidFill>
            <a:schemeClr val="accent5">
              <a:lumMod val="50000"/>
              <a:alpha val="86000"/>
            </a:schemeClr>
          </a:solidFill>
          <a:ln>
            <a:noFill/>
          </a:ln>
        </p:spPr>
        <p:style>
          <a:lnRef idx="1">
            <a:schemeClr val="accent1"/>
          </a:lnRef>
          <a:fillRef idx="3">
            <a:schemeClr val="accent1"/>
          </a:fillRef>
          <a:effectRef idx="2">
            <a:schemeClr val="accent1"/>
          </a:effectRef>
          <a:fontRef idx="minor">
            <a:schemeClr val="lt1"/>
          </a:fontRef>
        </p:style>
        <p:txBody>
          <a:bodyPr lIns="91330" tIns="45665" rIns="91330" bIns="45665" rtlCol="0" anchor="ctr"/>
          <a:lstStyle/>
          <a:p>
            <a:pPr algn="ctr" defTabSz="684049"/>
            <a:r>
              <a:rPr lang="en-US" sz="3000" dirty="0">
                <a:solidFill>
                  <a:prstClr val="white"/>
                </a:solidFill>
              </a:rPr>
              <a:t>SUPPORT</a:t>
            </a:r>
          </a:p>
        </p:txBody>
      </p:sp>
      <p:pic>
        <p:nvPicPr>
          <p:cNvPr id="18" name="Picture 17"/>
          <p:cNvPicPr>
            <a:picLocks noChangeAspect="1"/>
          </p:cNvPicPr>
          <p:nvPr/>
        </p:nvPicPr>
        <p:blipFill rotWithShape="1">
          <a:blip r:embed="rId4" cstate="email">
            <a:duotone>
              <a:prstClr val="black"/>
              <a:srgbClr val="D9C3A5">
                <a:tint val="50000"/>
                <a:satMod val="180000"/>
              </a:srgbClr>
            </a:duotone>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a:ext>
            </a:extLst>
          </a:blip>
          <a:srcRect l="7647"/>
          <a:stretch/>
        </p:blipFill>
        <p:spPr>
          <a:xfrm>
            <a:off x="2745459" y="85726"/>
            <a:ext cx="3483899" cy="4706156"/>
          </a:xfrm>
          <a:prstGeom prst="ellipse">
            <a:avLst/>
          </a:prstGeom>
          <a:ln>
            <a:noFill/>
          </a:ln>
          <a:effectLst>
            <a:softEdge rad="112500"/>
          </a:effectLst>
        </p:spPr>
      </p:pic>
    </p:spTree>
    <p:extLst>
      <p:ext uri="{BB962C8B-B14F-4D97-AF65-F5344CB8AC3E}">
        <p14:creationId xmlns:p14="http://schemas.microsoft.com/office/powerpoint/2010/main" val="406224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hidden"/>
                                      </p:to>
                                    </p:set>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childTnLst>
                                </p:cTn>
                              </p:par>
                            </p:childTnLst>
                          </p:cTn>
                        </p:par>
                        <p:par>
                          <p:cTn id="12" fill="hold">
                            <p:stCondLst>
                              <p:cond delay="500"/>
                            </p:stCondLst>
                            <p:childTnLst>
                              <p:par>
                                <p:cTn id="13" presetID="23"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par>
                          <p:cTn id="27" fill="hold">
                            <p:stCondLst>
                              <p:cond delay="2000"/>
                            </p:stCondLst>
                            <p:childTnLst>
                              <p:par>
                                <p:cTn id="28" presetID="23" presetClass="entr" presetSubtype="16"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childTnLst>
                                </p:cTn>
                              </p:par>
                            </p:childTnLst>
                          </p:cTn>
                        </p:par>
                        <p:par>
                          <p:cTn id="32" fill="hold">
                            <p:stCondLst>
                              <p:cond delay="2500"/>
                            </p:stCondLst>
                            <p:childTnLst>
                              <p:par>
                                <p:cTn id="33" presetID="23"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childTnLst>
                                </p:cTn>
                              </p:par>
                            </p:childTnLst>
                          </p:cTn>
                        </p:par>
                        <p:par>
                          <p:cTn id="37" fill="hold">
                            <p:stCondLst>
                              <p:cond delay="3000"/>
                            </p:stCondLst>
                            <p:childTnLst>
                              <p:par>
                                <p:cTn id="38" presetID="23" presetClass="entr" presetSubtype="16"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childTnLst>
                                </p:cTn>
                              </p:par>
                            </p:childTnLst>
                          </p:cTn>
                        </p:par>
                        <p:par>
                          <p:cTn id="42" fill="hold">
                            <p:stCondLst>
                              <p:cond delay="3500"/>
                            </p:stCondLst>
                            <p:childTnLst>
                              <p:par>
                                <p:cTn id="43" presetID="2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childTnLst>
                                </p:cTn>
                              </p:par>
                            </p:childTnLst>
                          </p:cTn>
                        </p:par>
                        <p:par>
                          <p:cTn id="47" fill="hold">
                            <p:stCondLst>
                              <p:cond delay="4000"/>
                            </p:stCondLst>
                            <p:childTnLst>
                              <p:par>
                                <p:cTn id="48" presetID="23" presetClass="entr" presetSubtype="16"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childTnLst>
                                </p:cTn>
                              </p:par>
                            </p:childTnLst>
                          </p:cTn>
                        </p:par>
                        <p:par>
                          <p:cTn id="52" fill="hold">
                            <p:stCondLst>
                              <p:cond delay="4500"/>
                            </p:stCondLst>
                            <p:childTnLst>
                              <p:par>
                                <p:cTn id="53" presetID="23" presetClass="entr" presetSubtype="16"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childTnLst>
                                </p:cTn>
                              </p:par>
                            </p:childTnLst>
                          </p:cTn>
                        </p:par>
                        <p:par>
                          <p:cTn id="57" fill="hold">
                            <p:stCondLst>
                              <p:cond delay="5000"/>
                            </p:stCondLst>
                            <p:childTnLst>
                              <p:par>
                                <p:cTn id="58" presetID="23" presetClass="entr" presetSubtype="16"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500" fill="hold"/>
                                        <p:tgtEl>
                                          <p:spTgt spid="17"/>
                                        </p:tgtEl>
                                        <p:attrNameLst>
                                          <p:attrName>ppt_w</p:attrName>
                                        </p:attrNameLst>
                                      </p:cBhvr>
                                      <p:tavLst>
                                        <p:tav tm="0">
                                          <p:val>
                                            <p:fltVal val="0"/>
                                          </p:val>
                                        </p:tav>
                                        <p:tav tm="100000">
                                          <p:val>
                                            <p:strVal val="#ppt_w"/>
                                          </p:val>
                                        </p:tav>
                                      </p:tavLst>
                                    </p:anim>
                                    <p:anim calcmode="lin" valueType="num">
                                      <p:cBhvr>
                                        <p:cTn id="61"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45" presetClass="entr" presetSubtype="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2000"/>
                                        <p:tgtEl>
                                          <p:spTgt spid="18"/>
                                        </p:tgtEl>
                                      </p:cBhvr>
                                    </p:animEffect>
                                    <p:anim calcmode="lin" valueType="num">
                                      <p:cBhvr>
                                        <p:cTn id="67" dur="2000" fill="hold"/>
                                        <p:tgtEl>
                                          <p:spTgt spid="18"/>
                                        </p:tgtEl>
                                        <p:attrNameLst>
                                          <p:attrName>ppt_w</p:attrName>
                                        </p:attrNameLst>
                                      </p:cBhvr>
                                      <p:tavLst>
                                        <p:tav tm="0" fmla="#ppt_w*sin(2.5*pi*$)">
                                          <p:val>
                                            <p:fltVal val="0"/>
                                          </p:val>
                                        </p:tav>
                                        <p:tav tm="100000">
                                          <p:val>
                                            <p:fltVal val="1"/>
                                          </p:val>
                                        </p:tav>
                                      </p:tavLst>
                                    </p:anim>
                                    <p:anim calcmode="lin" valueType="num">
                                      <p:cBhvr>
                                        <p:cTn id="68"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p:nvSpPr>
        <p:spPr>
          <a:xfrm>
            <a:off x="33" y="7"/>
            <a:ext cx="9143968" cy="646329"/>
          </a:xfrm>
          <a:prstGeom prst="rect">
            <a:avLst/>
          </a:prstGeom>
          <a:solidFill>
            <a:schemeClr val="accent2">
              <a:lumMod val="50000"/>
            </a:schemeClr>
          </a:solidFill>
        </p:spPr>
        <p:txBody>
          <a:bodyPr wrap="square" lIns="68426" tIns="34289" rIns="68426" bIns="34289">
            <a:spAutoFit/>
          </a:bodyPr>
          <a:lstStyle/>
          <a:p>
            <a:pPr algn="ctr" defTabSz="684032"/>
            <a:endParaRPr lang="en-US" sz="675" dirty="0">
              <a:solidFill>
                <a:prstClr val="white"/>
              </a:solidFill>
              <a:latin typeface="Futura Lt BT" panose="020B0402020204020303" pitchFamily="34" charset="0"/>
            </a:endParaRPr>
          </a:p>
          <a:p>
            <a:pPr algn="ctr" defTabSz="684032"/>
            <a:r>
              <a:rPr lang="en-US" sz="2400" dirty="0">
                <a:solidFill>
                  <a:prstClr val="white"/>
                </a:solidFill>
                <a:latin typeface="Futura Lt BT" panose="020B0402020204020303" pitchFamily="34" charset="0"/>
              </a:rPr>
              <a:t> Having a solid good website is more important !</a:t>
            </a:r>
            <a:br>
              <a:rPr lang="en-US" sz="2400" dirty="0">
                <a:solidFill>
                  <a:prstClr val="white"/>
                </a:solidFill>
                <a:latin typeface="Futura Lt BT" panose="020B0402020204020303" pitchFamily="34" charset="0"/>
              </a:rPr>
            </a:br>
            <a:endParaRPr lang="en-US" sz="675" cap="all" dirty="0">
              <a:solidFill>
                <a:prstClr val="white"/>
              </a:solidFill>
              <a:latin typeface="Futura Lt BT" panose="020B0402020204020303"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5309">
            <a:off x="6061981" y="929264"/>
            <a:ext cx="2767110" cy="30103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46486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 y="1014448"/>
            <a:ext cx="5627077" cy="4049957"/>
          </a:xfrm>
          <a:prstGeom prst="rect">
            <a:avLst/>
          </a:prstGeom>
        </p:spPr>
      </p:pic>
      <p:sp>
        <p:nvSpPr>
          <p:cNvPr id="6" name="Title 1"/>
          <p:cNvSpPr txBox="1">
            <a:spLocks/>
          </p:cNvSpPr>
          <p:nvPr/>
        </p:nvSpPr>
        <p:spPr>
          <a:xfrm>
            <a:off x="436307" y="942243"/>
            <a:ext cx="5029200" cy="533400"/>
          </a:xfrm>
          <a:prstGeom prst="rect">
            <a:avLst/>
          </a:prstGeom>
        </p:spPr>
        <p:txBody>
          <a:bodyPr vert="horz" lIns="91348" tIns="45674" rIns="91348" bIns="45674"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cap="all" dirty="0">
                <a:solidFill>
                  <a:srgbClr val="0070C0"/>
                </a:solidFill>
              </a:rPr>
              <a:t>Website SOLUTION</a:t>
            </a:r>
          </a:p>
        </p:txBody>
      </p:sp>
      <p:grpSp>
        <p:nvGrpSpPr>
          <p:cNvPr id="7" name="Group 6"/>
          <p:cNvGrpSpPr/>
          <p:nvPr/>
        </p:nvGrpSpPr>
        <p:grpSpPr>
          <a:xfrm>
            <a:off x="5951900" y="819151"/>
            <a:ext cx="3192117" cy="523142"/>
            <a:chOff x="6400800" y="961292"/>
            <a:chExt cx="4195355" cy="609600"/>
          </a:xfrm>
          <a:solidFill>
            <a:schemeClr val="accent6">
              <a:lumMod val="50000"/>
            </a:schemeClr>
          </a:solidFill>
          <a:effectLst>
            <a:reflection blurRad="6350" stA="50000" endA="300" endPos="90000" dir="5400000" sy="-100000" algn="bl" rotWithShape="0"/>
          </a:effectLst>
        </p:grpSpPr>
        <p:sp>
          <p:nvSpPr>
            <p:cNvPr id="8" name="Rectangle 7"/>
            <p:cNvSpPr/>
            <p:nvPr/>
          </p:nvSpPr>
          <p:spPr>
            <a:xfrm>
              <a:off x="6705599" y="961292"/>
              <a:ext cx="389055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65"/>
              <a:r>
                <a:rPr lang="en-US" sz="1575" b="1" cap="all" dirty="0">
                  <a:solidFill>
                    <a:prstClr val="white"/>
                  </a:solidFill>
                </a:rPr>
                <a:t>Responsive Websites</a:t>
              </a:r>
            </a:p>
          </p:txBody>
        </p:sp>
        <p:sp>
          <p:nvSpPr>
            <p:cNvPr id="9" name="Right Triangle 8"/>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65"/>
              <a:endParaRPr lang="en-US" sz="1425" b="1" cap="all" dirty="0">
                <a:solidFill>
                  <a:srgbClr val="0070C0"/>
                </a:solidFill>
              </a:endParaRPr>
            </a:p>
          </p:txBody>
        </p:sp>
      </p:grpSp>
      <p:grpSp>
        <p:nvGrpSpPr>
          <p:cNvPr id="10" name="Group 9"/>
          <p:cNvGrpSpPr/>
          <p:nvPr/>
        </p:nvGrpSpPr>
        <p:grpSpPr>
          <a:xfrm>
            <a:off x="5661994" y="1515208"/>
            <a:ext cx="3482006" cy="523142"/>
            <a:chOff x="6400800" y="961292"/>
            <a:chExt cx="4018260" cy="609600"/>
          </a:xfrm>
          <a:solidFill>
            <a:schemeClr val="tx1">
              <a:lumMod val="75000"/>
              <a:lumOff val="25000"/>
            </a:schemeClr>
          </a:solidFill>
          <a:effectLst>
            <a:reflection blurRad="6350" stA="50000" endA="300" endPos="90000" dir="5400000" sy="-100000" algn="bl" rotWithShape="0"/>
          </a:effectLst>
        </p:grpSpPr>
        <p:sp>
          <p:nvSpPr>
            <p:cNvPr id="11" name="Rectangle 10"/>
            <p:cNvSpPr/>
            <p:nvPr/>
          </p:nvSpPr>
          <p:spPr>
            <a:xfrm>
              <a:off x="6705600" y="961292"/>
              <a:ext cx="3713460"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65"/>
              <a:r>
                <a:rPr lang="en-US" sz="1575" b="1" cap="all" dirty="0">
                  <a:solidFill>
                    <a:prstClr val="white"/>
                  </a:solidFill>
                </a:rPr>
                <a:t>Completely </a:t>
              </a:r>
              <a:r>
                <a:rPr lang="en-US" sz="1575" b="1" cap="all" dirty="0" err="1">
                  <a:solidFill>
                    <a:prstClr val="white"/>
                  </a:solidFill>
                </a:rPr>
                <a:t>customi</a:t>
              </a:r>
              <a:r>
                <a:rPr lang="en-US" altLang="zh-CN" sz="1575" b="1" cap="all" dirty="0" err="1">
                  <a:solidFill>
                    <a:prstClr val="white"/>
                  </a:solidFill>
                </a:rPr>
                <a:t>S</a:t>
              </a:r>
              <a:r>
                <a:rPr lang="en-US" sz="1575" b="1" cap="all" dirty="0" err="1">
                  <a:solidFill>
                    <a:prstClr val="white"/>
                  </a:solidFill>
                </a:rPr>
                <a:t>able</a:t>
              </a:r>
              <a:endParaRPr lang="en-US" sz="1575" b="1" cap="all" dirty="0">
                <a:solidFill>
                  <a:prstClr val="white"/>
                </a:solidFill>
              </a:endParaRPr>
            </a:p>
          </p:txBody>
        </p:sp>
        <p:sp>
          <p:nvSpPr>
            <p:cNvPr id="12" name="Right Triangle 11"/>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65"/>
              <a:endParaRPr lang="en-US" sz="1575" b="1" cap="all" dirty="0">
                <a:solidFill>
                  <a:prstClr val="white"/>
                </a:solidFill>
              </a:endParaRPr>
            </a:p>
          </p:txBody>
        </p:sp>
      </p:grpSp>
      <p:grpSp>
        <p:nvGrpSpPr>
          <p:cNvPr id="13" name="Group 12"/>
          <p:cNvGrpSpPr/>
          <p:nvPr/>
        </p:nvGrpSpPr>
        <p:grpSpPr>
          <a:xfrm>
            <a:off x="5314120" y="2201008"/>
            <a:ext cx="3829878" cy="523142"/>
            <a:chOff x="6400800" y="961292"/>
            <a:chExt cx="3855487" cy="609600"/>
          </a:xfrm>
          <a:solidFill>
            <a:schemeClr val="accent3">
              <a:lumMod val="50000"/>
            </a:schemeClr>
          </a:solidFill>
          <a:effectLst>
            <a:reflection blurRad="6350" stA="50000" endA="300" endPos="90000" dir="5400000" sy="-100000" algn="bl" rotWithShape="0"/>
          </a:effectLst>
        </p:grpSpPr>
        <p:sp>
          <p:nvSpPr>
            <p:cNvPr id="14" name="Rectangle 13"/>
            <p:cNvSpPr/>
            <p:nvPr/>
          </p:nvSpPr>
          <p:spPr>
            <a:xfrm>
              <a:off x="6705599" y="961292"/>
              <a:ext cx="3550688"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65"/>
              <a:r>
                <a:rPr lang="en-US" sz="1575" b="1" cap="all" dirty="0">
                  <a:solidFill>
                    <a:prstClr val="white"/>
                  </a:solidFill>
                </a:rPr>
                <a:t>Easy to edit / Drag &amp; drop tools</a:t>
              </a:r>
            </a:p>
          </p:txBody>
        </p:sp>
        <p:sp>
          <p:nvSpPr>
            <p:cNvPr id="15" name="Right Triangle 14"/>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65"/>
              <a:endParaRPr lang="en-US" sz="1425" b="1" cap="all" dirty="0">
                <a:solidFill>
                  <a:prstClr val="white"/>
                </a:solidFill>
              </a:endParaRPr>
            </a:p>
          </p:txBody>
        </p:sp>
      </p:grpSp>
      <p:grpSp>
        <p:nvGrpSpPr>
          <p:cNvPr id="16" name="Group 15"/>
          <p:cNvGrpSpPr/>
          <p:nvPr/>
        </p:nvGrpSpPr>
        <p:grpSpPr>
          <a:xfrm>
            <a:off x="4928344" y="2886808"/>
            <a:ext cx="4215654" cy="523142"/>
            <a:chOff x="6400800" y="961292"/>
            <a:chExt cx="3717547" cy="609600"/>
          </a:xfrm>
          <a:solidFill>
            <a:schemeClr val="tx1">
              <a:lumMod val="75000"/>
              <a:lumOff val="25000"/>
            </a:schemeClr>
          </a:solidFill>
          <a:effectLst>
            <a:reflection blurRad="6350" stA="50000" endA="300" endPos="90000" dir="5400000" sy="-100000" algn="bl" rotWithShape="0"/>
          </a:effectLst>
        </p:grpSpPr>
        <p:sp>
          <p:nvSpPr>
            <p:cNvPr id="17" name="Rectangle 16"/>
            <p:cNvSpPr/>
            <p:nvPr/>
          </p:nvSpPr>
          <p:spPr>
            <a:xfrm>
              <a:off x="6705600" y="961292"/>
              <a:ext cx="3412747"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65"/>
              <a:r>
                <a:rPr lang="en-US" sz="1575" b="1" cap="all" dirty="0">
                  <a:solidFill>
                    <a:prstClr val="white"/>
                  </a:solidFill>
                </a:rPr>
                <a:t>LANDING PAGES, FORMS, LEAD CAPTURES</a:t>
              </a:r>
            </a:p>
          </p:txBody>
        </p:sp>
        <p:sp>
          <p:nvSpPr>
            <p:cNvPr id="18" name="Right Triangle 17"/>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65"/>
              <a:endParaRPr lang="en-US" sz="1425" b="1" cap="all" dirty="0">
                <a:solidFill>
                  <a:prstClr val="white"/>
                </a:solidFill>
              </a:endParaRPr>
            </a:p>
          </p:txBody>
        </p:sp>
      </p:grpSp>
      <p:grpSp>
        <p:nvGrpSpPr>
          <p:cNvPr id="19" name="Group 18"/>
          <p:cNvGrpSpPr/>
          <p:nvPr/>
        </p:nvGrpSpPr>
        <p:grpSpPr>
          <a:xfrm>
            <a:off x="4502474" y="3581413"/>
            <a:ext cx="4641571" cy="523142"/>
            <a:chOff x="6400800" y="971550"/>
            <a:chExt cx="3600207" cy="609600"/>
          </a:xfrm>
          <a:solidFill>
            <a:schemeClr val="accent5">
              <a:lumMod val="50000"/>
            </a:schemeClr>
          </a:solidFill>
          <a:effectLst>
            <a:reflection blurRad="6350" stA="50000" endA="300" endPos="90000" dir="5400000" sy="-100000" algn="bl" rotWithShape="0"/>
          </a:effectLst>
        </p:grpSpPr>
        <p:sp>
          <p:nvSpPr>
            <p:cNvPr id="20" name="Rectangle 19"/>
            <p:cNvSpPr/>
            <p:nvPr/>
          </p:nvSpPr>
          <p:spPr>
            <a:xfrm>
              <a:off x="6705600" y="971550"/>
              <a:ext cx="3295407"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65"/>
              <a:r>
                <a:rPr lang="en-US" sz="1575" b="1" cap="all" dirty="0">
                  <a:solidFill>
                    <a:prstClr val="white"/>
                  </a:solidFill>
                </a:rPr>
                <a:t>BUSINESS OWNER HAS COMPLETE CONTROL</a:t>
              </a:r>
            </a:p>
          </p:txBody>
        </p:sp>
        <p:sp>
          <p:nvSpPr>
            <p:cNvPr id="21" name="Right Triangle 20"/>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65"/>
              <a:endParaRPr lang="en-US" sz="1425" b="1" cap="all" dirty="0">
                <a:solidFill>
                  <a:prstClr val="white"/>
                </a:solidFill>
              </a:endParaRPr>
            </a:p>
          </p:txBody>
        </p:sp>
      </p:grpSp>
      <p:grpSp>
        <p:nvGrpSpPr>
          <p:cNvPr id="22" name="Group 21"/>
          <p:cNvGrpSpPr/>
          <p:nvPr/>
        </p:nvGrpSpPr>
        <p:grpSpPr>
          <a:xfrm>
            <a:off x="4038599" y="4258408"/>
            <a:ext cx="5105400" cy="523142"/>
            <a:chOff x="6400800" y="961292"/>
            <a:chExt cx="3500846" cy="609600"/>
          </a:xfrm>
          <a:solidFill>
            <a:schemeClr val="tx1">
              <a:lumMod val="75000"/>
              <a:lumOff val="25000"/>
            </a:schemeClr>
          </a:solidFill>
          <a:effectLst>
            <a:reflection blurRad="6350" stA="50000" endA="300" endPos="90000" dir="5400000" sy="-100000" algn="bl" rotWithShape="0"/>
          </a:effectLst>
        </p:grpSpPr>
        <p:sp>
          <p:nvSpPr>
            <p:cNvPr id="23" name="Rectangle 22"/>
            <p:cNvSpPr/>
            <p:nvPr/>
          </p:nvSpPr>
          <p:spPr>
            <a:xfrm>
              <a:off x="6705600" y="961292"/>
              <a:ext cx="319604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65"/>
              <a:r>
                <a:rPr lang="en-US" sz="1575" b="1" cap="all" dirty="0">
                  <a:solidFill>
                    <a:prstClr val="white"/>
                  </a:solidFill>
                </a:rPr>
                <a:t>SOCIAL MEDIA, SEO &amp; OTHER TOOLS</a:t>
              </a:r>
            </a:p>
          </p:txBody>
        </p:sp>
        <p:sp>
          <p:nvSpPr>
            <p:cNvPr id="24" name="Right Triangle 23"/>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65"/>
              <a:endParaRPr lang="en-US" sz="1425" b="1" cap="all" dirty="0">
                <a:solidFill>
                  <a:prstClr val="white"/>
                </a:solidFill>
              </a:endParaRPr>
            </a:p>
          </p:txBody>
        </p:sp>
      </p:grpSp>
    </p:spTree>
    <p:extLst>
      <p:ext uri="{BB962C8B-B14F-4D97-AF65-F5344CB8AC3E}">
        <p14:creationId xmlns:p14="http://schemas.microsoft.com/office/powerpoint/2010/main" val="138841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112901" y="59663"/>
            <a:ext cx="7784730" cy="4841309"/>
            <a:chOff x="1260371" y="1"/>
            <a:chExt cx="10379640" cy="6455078"/>
          </a:xfrm>
        </p:grpSpPr>
        <p:pic>
          <p:nvPicPr>
            <p:cNvPr id="5" name="Picture 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foregroundMark x1="0" y1="25077" x2="34031" y2="26994"/>
                          <a14:foregroundMark x1="15088" y1="25000" x2="15088" y2="25000"/>
                        </a14:backgroundRemoval>
                      </a14:imgEffect>
                    </a14:imgLayer>
                  </a14:imgProps>
                </a:ext>
                <a:ext uri="{28A0092B-C50C-407E-A947-70E740481C1C}">
                  <a14:useLocalDpi xmlns:a14="http://schemas.microsoft.com/office/drawing/2010/main"/>
                </a:ext>
              </a:extLst>
            </a:blip>
            <a:srcRect/>
            <a:stretch/>
          </p:blipFill>
          <p:spPr>
            <a:xfrm>
              <a:off x="1260371" y="2879730"/>
              <a:ext cx="2289068" cy="3290537"/>
            </a:xfrm>
            <a:prstGeom prst="rect">
              <a:avLst/>
            </a:prstGeom>
          </p:spPr>
        </p:pic>
        <p:grpSp>
          <p:nvGrpSpPr>
            <p:cNvPr id="23" name="Group 22"/>
            <p:cNvGrpSpPr/>
            <p:nvPr/>
          </p:nvGrpSpPr>
          <p:grpSpPr>
            <a:xfrm>
              <a:off x="1585528" y="1"/>
              <a:ext cx="10054483" cy="6455078"/>
              <a:chOff x="1585528" y="1"/>
              <a:chExt cx="10054483" cy="6455078"/>
            </a:xfrm>
          </p:grpSpPr>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99012" y="791740"/>
                <a:ext cx="5186749" cy="2798137"/>
              </a:xfrm>
              <a:prstGeom prst="rect">
                <a:avLst/>
              </a:prstGeom>
            </p:spPr>
          </p:pic>
          <p:pic>
            <p:nvPicPr>
              <p:cNvPr id="4" name="Picture 3"/>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11257" b="100000" l="0" r="97816">
                            <a14:foregroundMark x1="61973" y1="43354" x2="61973" y2="43354"/>
                            <a14:foregroundMark x1="56279" y1="47920" x2="56279" y2="47920"/>
                          </a14:backgroundRemoval>
                        </a14:imgEffect>
                      </a14:imgLayer>
                    </a14:imgProps>
                  </a:ext>
                  <a:ext uri="{28A0092B-C50C-407E-A947-70E740481C1C}">
                    <a14:useLocalDpi xmlns:a14="http://schemas.microsoft.com/office/drawing/2010/main"/>
                  </a:ext>
                </a:extLst>
              </a:blip>
              <a:srcRect/>
              <a:stretch/>
            </p:blipFill>
            <p:spPr>
              <a:xfrm>
                <a:off x="2010800" y="1"/>
                <a:ext cx="6466621" cy="5578395"/>
              </a:xfrm>
              <a:prstGeom prst="rect">
                <a:avLst/>
              </a:prstGeom>
            </p:spPr>
          </p:pic>
          <p:pic>
            <p:nvPicPr>
              <p:cNvPr id="3" name="Picture 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112000" y="3332481"/>
                <a:ext cx="4030133" cy="269578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585528" y="3546911"/>
                <a:ext cx="1523168" cy="2031484"/>
              </a:xfrm>
              <a:prstGeom prst="rect">
                <a:avLst/>
              </a:prstGeom>
            </p:spPr>
          </p:pic>
          <p:pic>
            <p:nvPicPr>
              <p:cNvPr id="10" name="Picture 9"/>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0906034" y="5152371"/>
                <a:ext cx="733977" cy="130270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grpSp>
      <p:sp>
        <p:nvSpPr>
          <p:cNvPr id="11" name="Rectangle 10"/>
          <p:cNvSpPr/>
          <p:nvPr/>
        </p:nvSpPr>
        <p:spPr>
          <a:xfrm>
            <a:off x="1" y="-19050"/>
            <a:ext cx="922172" cy="5162550"/>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6" tIns="45683" rIns="91366" bIns="45683" rtlCol="0" anchor="ctr"/>
          <a:lstStyle/>
          <a:p>
            <a:pPr algn="ctr" defTabSz="913568"/>
            <a:endParaRPr lang="en-US" dirty="0">
              <a:solidFill>
                <a:prstClr val="white"/>
              </a:solidFill>
            </a:endParaRPr>
          </a:p>
        </p:txBody>
      </p:sp>
      <p:sp>
        <p:nvSpPr>
          <p:cNvPr id="12" name="Title 2"/>
          <p:cNvSpPr txBox="1">
            <a:spLocks/>
          </p:cNvSpPr>
          <p:nvPr/>
        </p:nvSpPr>
        <p:spPr>
          <a:xfrm>
            <a:off x="98621" y="0"/>
            <a:ext cx="702891" cy="5143500"/>
          </a:xfrm>
          <a:prstGeom prst="rect">
            <a:avLst/>
          </a:prstGeom>
        </p:spPr>
        <p:txBody>
          <a:bodyPr vert="vert270" lIns="91366" tIns="45683" rIns="91366" bIns="45683"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5" dirty="0">
                <a:solidFill>
                  <a:prstClr val="white"/>
                </a:solidFill>
                <a:latin typeface="Helvetica Neue" charset="0"/>
                <a:ea typeface="Helvetica Neue" charset="0"/>
                <a:cs typeface="Helvetica Neue" charset="0"/>
              </a:rPr>
              <a:t>DESIGN CENTRE</a:t>
            </a:r>
          </a:p>
        </p:txBody>
      </p:sp>
      <p:grpSp>
        <p:nvGrpSpPr>
          <p:cNvPr id="34" name="Group 33"/>
          <p:cNvGrpSpPr/>
          <p:nvPr/>
        </p:nvGrpSpPr>
        <p:grpSpPr>
          <a:xfrm>
            <a:off x="1112901" y="138120"/>
            <a:ext cx="7784730" cy="4792169"/>
            <a:chOff x="1483868" y="184150"/>
            <a:chExt cx="10379640" cy="6389559"/>
          </a:xfrm>
        </p:grpSpPr>
        <p:pic>
          <p:nvPicPr>
            <p:cNvPr id="26" name="Picture 25"/>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29383" y="895712"/>
              <a:ext cx="5186749" cy="3535901"/>
            </a:xfrm>
            <a:prstGeom prst="rect">
              <a:avLst/>
            </a:prstGeom>
          </p:spPr>
        </p:pic>
        <p:grpSp>
          <p:nvGrpSpPr>
            <p:cNvPr id="33" name="Group 32"/>
            <p:cNvGrpSpPr/>
            <p:nvPr/>
          </p:nvGrpSpPr>
          <p:grpSpPr>
            <a:xfrm>
              <a:off x="1483868" y="184150"/>
              <a:ext cx="10379640" cy="6389559"/>
              <a:chOff x="1483868" y="184150"/>
              <a:chExt cx="10379640" cy="6389559"/>
            </a:xfrm>
          </p:grpSpPr>
          <p:pic>
            <p:nvPicPr>
              <p:cNvPr id="27" name="Picture 26"/>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11257" b="100000" l="0" r="97816">
                            <a14:foregroundMark x1="61973" y1="43354" x2="61973" y2="43354"/>
                            <a14:foregroundMark x1="56279" y1="47920" x2="56279" y2="47920"/>
                          </a14:backgroundRemoval>
                        </a14:imgEffect>
                      </a14:imgLayer>
                    </a14:imgProps>
                  </a:ext>
                  <a:ext uri="{28A0092B-C50C-407E-A947-70E740481C1C}">
                    <a14:useLocalDpi xmlns:a14="http://schemas.microsoft.com/office/drawing/2010/main"/>
                  </a:ext>
                </a:extLst>
              </a:blip>
              <a:srcRect/>
              <a:stretch/>
            </p:blipFill>
            <p:spPr>
              <a:xfrm>
                <a:off x="2164971" y="184150"/>
                <a:ext cx="6542821" cy="5588841"/>
              </a:xfrm>
              <a:prstGeom prst="rect">
                <a:avLst/>
              </a:prstGeom>
            </p:spPr>
          </p:pic>
          <p:pic>
            <p:nvPicPr>
              <p:cNvPr id="28" name="Picture 27"/>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342371" y="3361506"/>
                <a:ext cx="4241800" cy="27022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29" name="Group 28"/>
              <p:cNvGrpSpPr/>
              <p:nvPr/>
            </p:nvGrpSpPr>
            <p:grpSpPr>
              <a:xfrm>
                <a:off x="1483868" y="2919561"/>
                <a:ext cx="2420414" cy="3445264"/>
                <a:chOff x="2399661" y="3070819"/>
                <a:chExt cx="2420414" cy="3445264"/>
              </a:xfrm>
            </p:grpSpPr>
            <p:pic>
              <p:nvPicPr>
                <p:cNvPr id="31" name="Picture 30"/>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foregroundMark x1="0" y1="25077" x2="34031" y2="26994"/>
                              <a14:foregroundMark x1="15088" y1="25000" x2="15088" y2="25000"/>
                            </a14:backgroundRemoval>
                          </a14:imgEffect>
                        </a14:imgLayer>
                      </a14:imgProps>
                    </a:ext>
                    <a:ext uri="{28A0092B-C50C-407E-A947-70E740481C1C}">
                      <a14:useLocalDpi xmlns:a14="http://schemas.microsoft.com/office/drawing/2010/main"/>
                    </a:ext>
                  </a:extLst>
                </a:blip>
                <a:srcRect/>
                <a:stretch/>
              </p:blipFill>
              <p:spPr>
                <a:xfrm>
                  <a:off x="2399661" y="3070819"/>
                  <a:ext cx="2420414" cy="3445264"/>
                </a:xfrm>
                <a:prstGeom prst="rect">
                  <a:avLst/>
                </a:prstGeom>
              </p:spPr>
            </p:pic>
            <p:pic>
              <p:nvPicPr>
                <p:cNvPr id="32" name="Picture 31"/>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746672" y="3796435"/>
                  <a:ext cx="1605533" cy="2166180"/>
                </a:xfrm>
                <a:prstGeom prst="rect">
                  <a:avLst/>
                </a:prstGeom>
              </p:spPr>
            </p:pic>
          </p:grpSp>
          <p:pic>
            <p:nvPicPr>
              <p:cNvPr id="30" name="Picture 2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112539" y="5264024"/>
                <a:ext cx="750969" cy="13096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grpSp>
      <p:pic>
        <p:nvPicPr>
          <p:cNvPr id="35" name="Picture 3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12902" y="138119"/>
            <a:ext cx="7991486" cy="4951535"/>
          </a:xfrm>
          <a:prstGeom prst="rect">
            <a:avLst/>
          </a:prstGeom>
        </p:spPr>
      </p:pic>
    </p:spTree>
    <p:extLst>
      <p:ext uri="{BB962C8B-B14F-4D97-AF65-F5344CB8AC3E}">
        <p14:creationId xmlns:p14="http://schemas.microsoft.com/office/powerpoint/2010/main" val="90228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871" y="416646"/>
            <a:ext cx="6595178" cy="4441108"/>
          </a:xfrm>
          <a:prstGeom prst="rect">
            <a:avLst/>
          </a:prstGeom>
        </p:spPr>
      </p:pic>
      <p:sp>
        <p:nvSpPr>
          <p:cNvPr id="3" name="Rectangle 2"/>
          <p:cNvSpPr/>
          <p:nvPr/>
        </p:nvSpPr>
        <p:spPr>
          <a:xfrm>
            <a:off x="0" y="4582967"/>
            <a:ext cx="9144000" cy="530913"/>
          </a:xfrm>
          <a:prstGeom prst="rect">
            <a:avLst/>
          </a:prstGeom>
          <a:solidFill>
            <a:schemeClr val="accent2">
              <a:lumMod val="50000"/>
            </a:schemeClr>
          </a:solidFill>
        </p:spPr>
        <p:txBody>
          <a:bodyPr wrap="square" lIns="68426" tIns="34289" rIns="68426" bIns="34289">
            <a:spAutoFit/>
          </a:bodyPr>
          <a:lstStyle/>
          <a:p>
            <a:pPr algn="ctr" defTabSz="684032"/>
            <a:r>
              <a:rPr lang="en-US" sz="3000" b="1" dirty="0">
                <a:solidFill>
                  <a:prstClr val="white"/>
                </a:solidFill>
                <a:latin typeface="Futura Lt BT" panose="020B0402020204020303" pitchFamily="34" charset="0"/>
              </a:rPr>
              <a:t>Master Online Selling with E-Commerce</a:t>
            </a:r>
          </a:p>
        </p:txBody>
      </p:sp>
    </p:spTree>
    <p:extLst>
      <p:ext uri="{BB962C8B-B14F-4D97-AF65-F5344CB8AC3E}">
        <p14:creationId xmlns:p14="http://schemas.microsoft.com/office/powerpoint/2010/main" val="3293513131"/>
      </p:ext>
    </p:extLst>
  </p:cSld>
  <p:clrMapOvr>
    <a:masterClrMapping/>
  </p:clrMapOvr>
</p:sld>
</file>

<file path=ppt/theme/theme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8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2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8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7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0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40_Custom Design">
  <a:themeElements>
    <a:clrScheme name="Rainbow">
      <a:dk1>
        <a:sysClr val="windowText" lastClr="000000"/>
      </a:dk1>
      <a:lt1>
        <a:sysClr val="window" lastClr="FFFFFF"/>
      </a:lt1>
      <a:dk2>
        <a:srgbClr val="44546A"/>
      </a:dk2>
      <a:lt2>
        <a:srgbClr val="E7E6E6"/>
      </a:lt2>
      <a:accent1>
        <a:srgbClr val="E22C04"/>
      </a:accent1>
      <a:accent2>
        <a:srgbClr val="62A518"/>
      </a:accent2>
      <a:accent3>
        <a:srgbClr val="E98210"/>
      </a:accent3>
      <a:accent4>
        <a:srgbClr val="0781CE"/>
      </a:accent4>
      <a:accent5>
        <a:srgbClr val="6D0C69"/>
      </a:accent5>
      <a:accent6>
        <a:srgbClr val="09948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9_Custom Design">
  <a:themeElements>
    <a:clrScheme name="Analysis">
      <a:dk1>
        <a:srgbClr val="000000"/>
      </a:dk1>
      <a:lt1>
        <a:srgbClr val="FFFFFF"/>
      </a:lt1>
      <a:dk2>
        <a:srgbClr val="A7A7A7"/>
      </a:dk2>
      <a:lt2>
        <a:srgbClr val="535353"/>
      </a:lt2>
      <a:accent1>
        <a:srgbClr val="227DAC"/>
      </a:accent1>
      <a:accent2>
        <a:srgbClr val="443988"/>
      </a:accent2>
      <a:accent3>
        <a:srgbClr val="9F0052"/>
      </a:accent3>
      <a:accent4>
        <a:srgbClr val="FE4020"/>
      </a:accent4>
      <a:accent5>
        <a:srgbClr val="FFBE00"/>
      </a:accent5>
      <a:accent6>
        <a:srgbClr val="00A9FC"/>
      </a:accent6>
      <a:hlink>
        <a:srgbClr val="0000FF"/>
      </a:hlink>
      <a:folHlink>
        <a:srgbClr val="FF00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63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4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0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7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11483</TotalTime>
  <Words>1356</Words>
  <Application>Microsoft Office PowerPoint</Application>
  <PresentationFormat>On-screen Show (16:9)</PresentationFormat>
  <Paragraphs>247</Paragraphs>
  <Slides>24</Slides>
  <Notes>17</Notes>
  <HiddenSlides>0</HiddenSlides>
  <MMClips>0</MMClips>
  <ScaleCrop>false</ScaleCrop>
  <HeadingPairs>
    <vt:vector size="6" baseType="variant">
      <vt:variant>
        <vt:lpstr>Fonts Used</vt:lpstr>
      </vt:variant>
      <vt:variant>
        <vt:i4>20</vt:i4>
      </vt:variant>
      <vt:variant>
        <vt:lpstr>Theme</vt:lpstr>
      </vt:variant>
      <vt:variant>
        <vt:i4>19</vt:i4>
      </vt:variant>
      <vt:variant>
        <vt:lpstr>Slide Titles</vt:lpstr>
      </vt:variant>
      <vt:variant>
        <vt:i4>24</vt:i4>
      </vt:variant>
    </vt:vector>
  </HeadingPairs>
  <TitlesOfParts>
    <vt:vector size="63" baseType="lpstr">
      <vt:lpstr>Century Gothic Regular</vt:lpstr>
      <vt:lpstr>DIN-Bold</vt:lpstr>
      <vt:lpstr>DIN-Medium</vt:lpstr>
      <vt:lpstr>Futura Lt BT</vt:lpstr>
      <vt:lpstr>Helvetica Neue</vt:lpstr>
      <vt:lpstr>Helvetica Regular</vt:lpstr>
      <vt:lpstr>Microsoft JhengHei</vt:lpstr>
      <vt:lpstr>MS Gothic</vt:lpstr>
      <vt:lpstr>宋体</vt:lpstr>
      <vt:lpstr>Trajan Pro</vt:lpstr>
      <vt:lpstr>文鼎细仿宋简</vt:lpstr>
      <vt:lpstr>Arial</vt:lpstr>
      <vt:lpstr>Arial Narrow</vt:lpstr>
      <vt:lpstr>Calibri</vt:lpstr>
      <vt:lpstr>Calibri Light</vt:lpstr>
      <vt:lpstr>Century Gothic</vt:lpstr>
      <vt:lpstr>Courier New</vt:lpstr>
      <vt:lpstr>Helvetica</vt:lpstr>
      <vt:lpstr>Trebuchet MS</vt:lpstr>
      <vt:lpstr>Wingdings</vt:lpstr>
      <vt:lpstr>10_Office Theme</vt:lpstr>
      <vt:lpstr>Horizon</vt:lpstr>
      <vt:lpstr>11_Office Theme</vt:lpstr>
      <vt:lpstr>12_Office Theme</vt:lpstr>
      <vt:lpstr>13_Office Theme</vt:lpstr>
      <vt:lpstr>14_Office Theme</vt:lpstr>
      <vt:lpstr>22_Office Theme</vt:lpstr>
      <vt:lpstr>60_Custom Design</vt:lpstr>
      <vt:lpstr>57_Custom Design</vt:lpstr>
      <vt:lpstr>58_Custom Design</vt:lpstr>
      <vt:lpstr>62_Custom Design</vt:lpstr>
      <vt:lpstr>8_Custom Design</vt:lpstr>
      <vt:lpstr>9_Custom Design</vt:lpstr>
      <vt:lpstr>38_Custom Design</vt:lpstr>
      <vt:lpstr>17_Custom Design</vt:lpstr>
      <vt:lpstr>20_Custom Design</vt:lpstr>
      <vt:lpstr>40_Custom Design</vt:lpstr>
      <vt:lpstr>29_Custom Design</vt:lpstr>
      <vt:lpstr>63_Custom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Smith</dc:creator>
  <cp:lastModifiedBy>Vivian Gan</cp:lastModifiedBy>
  <cp:revision>678</cp:revision>
  <cp:lastPrinted>2016-02-01T19:06:47Z</cp:lastPrinted>
  <dcterms:created xsi:type="dcterms:W3CDTF">2015-07-06T12:42:56Z</dcterms:created>
  <dcterms:modified xsi:type="dcterms:W3CDTF">2016-10-31T12:44:05Z</dcterms:modified>
</cp:coreProperties>
</file>